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81" r:id="rId2"/>
    <p:sldId id="264" r:id="rId3"/>
    <p:sldId id="313" r:id="rId4"/>
    <p:sldId id="260" r:id="rId5"/>
    <p:sldId id="308" r:id="rId6"/>
    <p:sldId id="265" r:id="rId7"/>
    <p:sldId id="291" r:id="rId8"/>
    <p:sldId id="275" r:id="rId9"/>
    <p:sldId id="276" r:id="rId10"/>
    <p:sldId id="278" r:id="rId11"/>
    <p:sldId id="277" r:id="rId12"/>
    <p:sldId id="279" r:id="rId13"/>
    <p:sldId id="316" r:id="rId14"/>
    <p:sldId id="266" r:id="rId15"/>
    <p:sldId id="320" r:id="rId16"/>
    <p:sldId id="301" r:id="rId17"/>
    <p:sldId id="293" r:id="rId18"/>
    <p:sldId id="270" r:id="rId19"/>
    <p:sldId id="325" r:id="rId20"/>
    <p:sldId id="326" r:id="rId21"/>
    <p:sldId id="267" r:id="rId22"/>
    <p:sldId id="261" r:id="rId23"/>
    <p:sldId id="327" r:id="rId24"/>
    <p:sldId id="328" r:id="rId25"/>
    <p:sldId id="289" r:id="rId26"/>
    <p:sldId id="25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5"/>
    <p:restoredTop sz="82093"/>
  </p:normalViewPr>
  <p:slideViewPr>
    <p:cSldViewPr snapToGrid="0" snapToObjects="1">
      <p:cViewPr varScale="1">
        <p:scale>
          <a:sx n="100" d="100"/>
          <a:sy n="100" d="100"/>
        </p:scale>
        <p:origin x="1520" y="176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411EAD-9D7D-4795-92EB-F6E0A47861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5F7D6F-B9C4-49DF-83EF-1AE2F197E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API Json</a:t>
          </a:r>
        </a:p>
      </dgm:t>
    </dgm:pt>
    <dgm:pt modelId="{1F595FDC-308D-48D5-8E87-F6AE95108F51}" type="parTrans" cxnId="{C3AF2492-84B4-4FF4-9C62-A9F153B28763}">
      <dgm:prSet/>
      <dgm:spPr/>
      <dgm:t>
        <a:bodyPr/>
        <a:lstStyle/>
        <a:p>
          <a:endParaRPr lang="en-US"/>
        </a:p>
      </dgm:t>
    </dgm:pt>
    <dgm:pt modelId="{AAB6BC05-FC39-460D-859C-F64E995AF4AB}" type="sibTrans" cxnId="{C3AF2492-84B4-4FF4-9C62-A9F153B28763}">
      <dgm:prSet/>
      <dgm:spPr/>
      <dgm:t>
        <a:bodyPr/>
        <a:lstStyle/>
        <a:p>
          <a:endParaRPr lang="en-US"/>
        </a:p>
      </dgm:t>
    </dgm:pt>
    <dgm:pt modelId="{5F5859A9-CEDA-4D43-9959-6590A831F9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MongoDB</a:t>
          </a:r>
        </a:p>
      </dgm:t>
    </dgm:pt>
    <dgm:pt modelId="{68D002C4-BF7C-436B-901E-115A1A8FB10C}" type="parTrans" cxnId="{5535E83C-B040-4DA1-B92F-F4EE1D999098}">
      <dgm:prSet/>
      <dgm:spPr/>
      <dgm:t>
        <a:bodyPr/>
        <a:lstStyle/>
        <a:p>
          <a:endParaRPr lang="en-US"/>
        </a:p>
      </dgm:t>
    </dgm:pt>
    <dgm:pt modelId="{ACDA82CB-D41C-4336-AEC0-68A363211BFC}" type="sibTrans" cxnId="{5535E83C-B040-4DA1-B92F-F4EE1D999098}">
      <dgm:prSet/>
      <dgm:spPr/>
      <dgm:t>
        <a:bodyPr/>
        <a:lstStyle/>
        <a:p>
          <a:endParaRPr lang="en-US"/>
        </a:p>
      </dgm:t>
    </dgm:pt>
    <dgm:pt modelId="{50D0E8BF-7606-496C-9651-47A7FD0886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Bag Section</a:t>
          </a:r>
        </a:p>
      </dgm:t>
    </dgm:pt>
    <dgm:pt modelId="{BF656DD2-D5FC-4685-AC30-8DCA366AE2B4}" type="parTrans" cxnId="{9FFFD147-47A4-49D7-A9B4-8DFC05804910}">
      <dgm:prSet/>
      <dgm:spPr/>
      <dgm:t>
        <a:bodyPr/>
        <a:lstStyle/>
        <a:p>
          <a:endParaRPr lang="en-US"/>
        </a:p>
      </dgm:t>
    </dgm:pt>
    <dgm:pt modelId="{E0B26186-47BF-423B-871F-6D2A3602082D}" type="sibTrans" cxnId="{9FFFD147-47A4-49D7-A9B4-8DFC05804910}">
      <dgm:prSet/>
      <dgm:spPr/>
      <dgm:t>
        <a:bodyPr/>
        <a:lstStyle/>
        <a:p>
          <a:endParaRPr lang="en-US"/>
        </a:p>
      </dgm:t>
    </dgm:pt>
    <dgm:pt modelId="{49526734-1239-4A90-ACD1-2DB6F467C323}" type="pres">
      <dgm:prSet presAssocID="{EA411EAD-9D7D-4795-92EB-F6E0A478617C}" presName="root" presStyleCnt="0">
        <dgm:presLayoutVars>
          <dgm:dir/>
          <dgm:resizeHandles val="exact"/>
        </dgm:presLayoutVars>
      </dgm:prSet>
      <dgm:spPr/>
    </dgm:pt>
    <dgm:pt modelId="{8CC05BF4-CA9C-440B-9944-05C9E4970546}" type="pres">
      <dgm:prSet presAssocID="{CF5F7D6F-B9C4-49DF-83EF-1AE2F197EBE2}" presName="compNode" presStyleCnt="0"/>
      <dgm:spPr/>
    </dgm:pt>
    <dgm:pt modelId="{FC9E2D6E-3B16-4D7A-8D84-D4C69E7CB871}" type="pres">
      <dgm:prSet presAssocID="{CF5F7D6F-B9C4-49DF-83EF-1AE2F197EBE2}" presName="iconRect" presStyleLbl="node1" presStyleIdx="0" presStyleCnt="3" custLinFactX="100000" custLinFactNeighborX="161111" custLinFactNeighborY="60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8DA778-F62B-4891-9F8A-FD0C705157F2}" type="pres">
      <dgm:prSet presAssocID="{CF5F7D6F-B9C4-49DF-83EF-1AE2F197EBE2}" presName="spaceRect" presStyleCnt="0"/>
      <dgm:spPr/>
    </dgm:pt>
    <dgm:pt modelId="{D85D18F4-D9F8-4691-8862-E062C65BA82B}" type="pres">
      <dgm:prSet presAssocID="{CF5F7D6F-B9C4-49DF-83EF-1AE2F197EBE2}" presName="textRect" presStyleLbl="revTx" presStyleIdx="0" presStyleCnt="3">
        <dgm:presLayoutVars>
          <dgm:chMax val="1"/>
          <dgm:chPref val="1"/>
        </dgm:presLayoutVars>
      </dgm:prSet>
      <dgm:spPr/>
    </dgm:pt>
    <dgm:pt modelId="{0E6D2E9C-33C4-447F-A2BD-76B4232CFEC2}" type="pres">
      <dgm:prSet presAssocID="{AAB6BC05-FC39-460D-859C-F64E995AF4AB}" presName="sibTrans" presStyleCnt="0"/>
      <dgm:spPr/>
    </dgm:pt>
    <dgm:pt modelId="{43E2ED07-CC1A-4D89-A916-1313F51C9FC0}" type="pres">
      <dgm:prSet presAssocID="{5F5859A9-CEDA-4D43-9959-6590A831F9D9}" presName="compNode" presStyleCnt="0"/>
      <dgm:spPr/>
    </dgm:pt>
    <dgm:pt modelId="{2202E69E-CC82-40F8-9081-C27337FE4252}" type="pres">
      <dgm:prSet presAssocID="{5F5859A9-CEDA-4D43-9959-6590A831F9D9}" presName="iconRect" presStyleLbl="node1" presStyleIdx="1" presStyleCnt="3" custLinFactX="-100000" custLinFactNeighborX="-167042" custLinFactNeighborY="35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with solid fill"/>
        </a:ext>
      </dgm:extLst>
    </dgm:pt>
    <dgm:pt modelId="{249F1CFA-4896-4634-AD88-DCC219C8ED5E}" type="pres">
      <dgm:prSet presAssocID="{5F5859A9-CEDA-4D43-9959-6590A831F9D9}" presName="spaceRect" presStyleCnt="0"/>
      <dgm:spPr/>
    </dgm:pt>
    <dgm:pt modelId="{3E26E17A-BC32-4E3C-B660-6B7FAC98DE20}" type="pres">
      <dgm:prSet presAssocID="{5F5859A9-CEDA-4D43-9959-6590A831F9D9}" presName="textRect" presStyleLbl="revTx" presStyleIdx="1" presStyleCnt="3">
        <dgm:presLayoutVars>
          <dgm:chMax val="1"/>
          <dgm:chPref val="1"/>
        </dgm:presLayoutVars>
      </dgm:prSet>
      <dgm:spPr/>
    </dgm:pt>
    <dgm:pt modelId="{4CBCAA01-DCFB-43B9-B219-7C5325CF2635}" type="pres">
      <dgm:prSet presAssocID="{ACDA82CB-D41C-4336-AEC0-68A363211BFC}" presName="sibTrans" presStyleCnt="0"/>
      <dgm:spPr/>
    </dgm:pt>
    <dgm:pt modelId="{5955A11F-210F-4D9D-8D3C-92380F748801}" type="pres">
      <dgm:prSet presAssocID="{50D0E8BF-7606-496C-9651-47A7FD0886D0}" presName="compNode" presStyleCnt="0"/>
      <dgm:spPr/>
    </dgm:pt>
    <dgm:pt modelId="{EE706B2F-D20C-4971-967C-70F46A9DE269}" type="pres">
      <dgm:prSet presAssocID="{50D0E8BF-7606-496C-9651-47A7FD0886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D94B0084-1D29-47EC-A555-47599455F95B}" type="pres">
      <dgm:prSet presAssocID="{50D0E8BF-7606-496C-9651-47A7FD0886D0}" presName="spaceRect" presStyleCnt="0"/>
      <dgm:spPr/>
    </dgm:pt>
    <dgm:pt modelId="{AFDA62EC-4BAE-4B1B-9028-A68C443E7083}" type="pres">
      <dgm:prSet presAssocID="{50D0E8BF-7606-496C-9651-47A7FD0886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7DB025-E1B6-694E-B88E-01CB979A25C8}" type="presOf" srcId="{50D0E8BF-7606-496C-9651-47A7FD0886D0}" destId="{AFDA62EC-4BAE-4B1B-9028-A68C443E7083}" srcOrd="0" destOrd="0" presId="urn:microsoft.com/office/officeart/2018/2/layout/IconLabelList"/>
    <dgm:cxn modelId="{5535E83C-B040-4DA1-B92F-F4EE1D999098}" srcId="{EA411EAD-9D7D-4795-92EB-F6E0A478617C}" destId="{5F5859A9-CEDA-4D43-9959-6590A831F9D9}" srcOrd="1" destOrd="0" parTransId="{68D002C4-BF7C-436B-901E-115A1A8FB10C}" sibTransId="{ACDA82CB-D41C-4336-AEC0-68A363211BFC}"/>
    <dgm:cxn modelId="{BE304F41-F75A-474F-A604-E26706F63B58}" type="presOf" srcId="{EA411EAD-9D7D-4795-92EB-F6E0A478617C}" destId="{49526734-1239-4A90-ACD1-2DB6F467C323}" srcOrd="0" destOrd="0" presId="urn:microsoft.com/office/officeart/2018/2/layout/IconLabelList"/>
    <dgm:cxn modelId="{255BDA43-99F1-AC4B-8D58-96A8B4701F92}" type="presOf" srcId="{CF5F7D6F-B9C4-49DF-83EF-1AE2F197EBE2}" destId="{D85D18F4-D9F8-4691-8862-E062C65BA82B}" srcOrd="0" destOrd="0" presId="urn:microsoft.com/office/officeart/2018/2/layout/IconLabelList"/>
    <dgm:cxn modelId="{9FFFD147-47A4-49D7-A9B4-8DFC05804910}" srcId="{EA411EAD-9D7D-4795-92EB-F6E0A478617C}" destId="{50D0E8BF-7606-496C-9651-47A7FD0886D0}" srcOrd="2" destOrd="0" parTransId="{BF656DD2-D5FC-4685-AC30-8DCA366AE2B4}" sibTransId="{E0B26186-47BF-423B-871F-6D2A3602082D}"/>
    <dgm:cxn modelId="{41724F86-8346-F24E-A05C-609C32B62EB8}" type="presOf" srcId="{5F5859A9-CEDA-4D43-9959-6590A831F9D9}" destId="{3E26E17A-BC32-4E3C-B660-6B7FAC98DE20}" srcOrd="0" destOrd="0" presId="urn:microsoft.com/office/officeart/2018/2/layout/IconLabelList"/>
    <dgm:cxn modelId="{C3AF2492-84B4-4FF4-9C62-A9F153B28763}" srcId="{EA411EAD-9D7D-4795-92EB-F6E0A478617C}" destId="{CF5F7D6F-B9C4-49DF-83EF-1AE2F197EBE2}" srcOrd="0" destOrd="0" parTransId="{1F595FDC-308D-48D5-8E87-F6AE95108F51}" sibTransId="{AAB6BC05-FC39-460D-859C-F64E995AF4AB}"/>
    <dgm:cxn modelId="{182AF73F-3028-504B-9A08-433C388A2D76}" type="presParOf" srcId="{49526734-1239-4A90-ACD1-2DB6F467C323}" destId="{8CC05BF4-CA9C-440B-9944-05C9E4970546}" srcOrd="0" destOrd="0" presId="urn:microsoft.com/office/officeart/2018/2/layout/IconLabelList"/>
    <dgm:cxn modelId="{3F42F1B3-A166-664C-8F51-BD3FD0E158CB}" type="presParOf" srcId="{8CC05BF4-CA9C-440B-9944-05C9E4970546}" destId="{FC9E2D6E-3B16-4D7A-8D84-D4C69E7CB871}" srcOrd="0" destOrd="0" presId="urn:microsoft.com/office/officeart/2018/2/layout/IconLabelList"/>
    <dgm:cxn modelId="{D2AE21EB-F226-F345-9B40-4EEB23585847}" type="presParOf" srcId="{8CC05BF4-CA9C-440B-9944-05C9E4970546}" destId="{078DA778-F62B-4891-9F8A-FD0C705157F2}" srcOrd="1" destOrd="0" presId="urn:microsoft.com/office/officeart/2018/2/layout/IconLabelList"/>
    <dgm:cxn modelId="{5F7D9DBF-A209-944D-AD7D-9EAE25F4AC1F}" type="presParOf" srcId="{8CC05BF4-CA9C-440B-9944-05C9E4970546}" destId="{D85D18F4-D9F8-4691-8862-E062C65BA82B}" srcOrd="2" destOrd="0" presId="urn:microsoft.com/office/officeart/2018/2/layout/IconLabelList"/>
    <dgm:cxn modelId="{349ABDFA-0DE5-EC49-84EF-43526535EAF7}" type="presParOf" srcId="{49526734-1239-4A90-ACD1-2DB6F467C323}" destId="{0E6D2E9C-33C4-447F-A2BD-76B4232CFEC2}" srcOrd="1" destOrd="0" presId="urn:microsoft.com/office/officeart/2018/2/layout/IconLabelList"/>
    <dgm:cxn modelId="{1EBA2490-631A-0747-818F-1F48E4770649}" type="presParOf" srcId="{49526734-1239-4A90-ACD1-2DB6F467C323}" destId="{43E2ED07-CC1A-4D89-A916-1313F51C9FC0}" srcOrd="2" destOrd="0" presId="urn:microsoft.com/office/officeart/2018/2/layout/IconLabelList"/>
    <dgm:cxn modelId="{1025804E-BF1D-A845-AA76-F63191D8DAAF}" type="presParOf" srcId="{43E2ED07-CC1A-4D89-A916-1313F51C9FC0}" destId="{2202E69E-CC82-40F8-9081-C27337FE4252}" srcOrd="0" destOrd="0" presId="urn:microsoft.com/office/officeart/2018/2/layout/IconLabelList"/>
    <dgm:cxn modelId="{29302141-54B7-C84A-A48C-7AD646B484BA}" type="presParOf" srcId="{43E2ED07-CC1A-4D89-A916-1313F51C9FC0}" destId="{249F1CFA-4896-4634-AD88-DCC219C8ED5E}" srcOrd="1" destOrd="0" presId="urn:microsoft.com/office/officeart/2018/2/layout/IconLabelList"/>
    <dgm:cxn modelId="{F597556C-4B2A-6F4B-BC2D-1802CBAE3EFF}" type="presParOf" srcId="{43E2ED07-CC1A-4D89-A916-1313F51C9FC0}" destId="{3E26E17A-BC32-4E3C-B660-6B7FAC98DE20}" srcOrd="2" destOrd="0" presId="urn:microsoft.com/office/officeart/2018/2/layout/IconLabelList"/>
    <dgm:cxn modelId="{0E733FC5-A84B-BD4A-9D10-CD961296A6BC}" type="presParOf" srcId="{49526734-1239-4A90-ACD1-2DB6F467C323}" destId="{4CBCAA01-DCFB-43B9-B219-7C5325CF2635}" srcOrd="3" destOrd="0" presId="urn:microsoft.com/office/officeart/2018/2/layout/IconLabelList"/>
    <dgm:cxn modelId="{0A7D3EDB-2A34-A54B-8DDE-78CD9D60B2E4}" type="presParOf" srcId="{49526734-1239-4A90-ACD1-2DB6F467C323}" destId="{5955A11F-210F-4D9D-8D3C-92380F748801}" srcOrd="4" destOrd="0" presId="urn:microsoft.com/office/officeart/2018/2/layout/IconLabelList"/>
    <dgm:cxn modelId="{29748E71-850D-C94A-A20B-047C7E207C9D}" type="presParOf" srcId="{5955A11F-210F-4D9D-8D3C-92380F748801}" destId="{EE706B2F-D20C-4971-967C-70F46A9DE269}" srcOrd="0" destOrd="0" presId="urn:microsoft.com/office/officeart/2018/2/layout/IconLabelList"/>
    <dgm:cxn modelId="{366D42E9-6E07-334E-9FFF-9E9353745680}" type="presParOf" srcId="{5955A11F-210F-4D9D-8D3C-92380F748801}" destId="{D94B0084-1D29-47EC-A555-47599455F95B}" srcOrd="1" destOrd="0" presId="urn:microsoft.com/office/officeart/2018/2/layout/IconLabelList"/>
    <dgm:cxn modelId="{41F75D6E-3763-BD4B-8464-FF8B16973A1C}" type="presParOf" srcId="{5955A11F-210F-4D9D-8D3C-92380F748801}" destId="{AFDA62EC-4BAE-4B1B-9028-A68C443E70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BF93D1-DFD2-454C-AC99-53DE6E7204E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A02431-F934-4BAA-AE6E-475490C742E1}">
      <dgm:prSet custT="1"/>
      <dgm:spPr/>
      <dgm:t>
        <a:bodyPr/>
        <a:lstStyle/>
        <a:p>
          <a:r>
            <a:rPr lang="en-US" sz="3200" dirty="0"/>
            <a:t>Improve</a:t>
          </a:r>
        </a:p>
        <a:p>
          <a:r>
            <a:rPr lang="en-US" sz="3200" dirty="0"/>
            <a:t>Bag Sections</a:t>
          </a:r>
        </a:p>
      </dgm:t>
    </dgm:pt>
    <dgm:pt modelId="{3894D59B-9876-48BC-B646-AFD7DD226EAD}" type="parTrans" cxnId="{6FEB61ED-570E-4613-8A9F-3ED60B4A562D}">
      <dgm:prSet/>
      <dgm:spPr/>
      <dgm:t>
        <a:bodyPr/>
        <a:lstStyle/>
        <a:p>
          <a:endParaRPr lang="en-US"/>
        </a:p>
      </dgm:t>
    </dgm:pt>
    <dgm:pt modelId="{986ED661-40ED-434F-B205-4B79ACDBF311}" type="sibTrans" cxnId="{6FEB61ED-570E-4613-8A9F-3ED60B4A562D}">
      <dgm:prSet/>
      <dgm:spPr/>
      <dgm:t>
        <a:bodyPr/>
        <a:lstStyle/>
        <a:p>
          <a:endParaRPr lang="en-US"/>
        </a:p>
      </dgm:t>
    </dgm:pt>
    <dgm:pt modelId="{759BCFCE-9FE3-4001-B778-1E3C9CCFFF3C}">
      <dgm:prSet custT="1"/>
      <dgm:spPr/>
      <dgm:t>
        <a:bodyPr/>
        <a:lstStyle/>
        <a:p>
          <a:r>
            <a:rPr lang="en-US" sz="3200" dirty="0"/>
            <a:t>Detect Logos</a:t>
          </a:r>
        </a:p>
      </dgm:t>
    </dgm:pt>
    <dgm:pt modelId="{5AFE8FC2-8D43-49F8-ADB0-0DBE541CF30C}" type="parTrans" cxnId="{B0CDC287-73D8-4483-B6AF-CCDBF5C35ABE}">
      <dgm:prSet/>
      <dgm:spPr/>
      <dgm:t>
        <a:bodyPr/>
        <a:lstStyle/>
        <a:p>
          <a:endParaRPr lang="en-US"/>
        </a:p>
      </dgm:t>
    </dgm:pt>
    <dgm:pt modelId="{342D815D-3C30-4E8E-B8F2-365A3DC415AA}" type="sibTrans" cxnId="{B0CDC287-73D8-4483-B6AF-CCDBF5C35ABE}">
      <dgm:prSet/>
      <dgm:spPr/>
      <dgm:t>
        <a:bodyPr/>
        <a:lstStyle/>
        <a:p>
          <a:endParaRPr lang="en-US"/>
        </a:p>
      </dgm:t>
    </dgm:pt>
    <dgm:pt modelId="{E3FA8ECD-AAD3-4E7E-BFD8-888BFD6DED3F}">
      <dgm:prSet custT="1"/>
      <dgm:spPr/>
      <dgm:t>
        <a:bodyPr/>
        <a:lstStyle/>
        <a:p>
          <a:r>
            <a:rPr lang="en-US" sz="3200" dirty="0"/>
            <a:t>Expand </a:t>
          </a:r>
        </a:p>
        <a:p>
          <a:r>
            <a:rPr lang="en-US" sz="3200" dirty="0"/>
            <a:t>Product Lines</a:t>
          </a:r>
        </a:p>
      </dgm:t>
    </dgm:pt>
    <dgm:pt modelId="{DE955F1A-B237-40C2-8E75-D698FF352CE5}" type="parTrans" cxnId="{D3A9E124-8808-4F9D-87DB-E6326F027CE0}">
      <dgm:prSet/>
      <dgm:spPr/>
      <dgm:t>
        <a:bodyPr/>
        <a:lstStyle/>
        <a:p>
          <a:endParaRPr lang="en-US"/>
        </a:p>
      </dgm:t>
    </dgm:pt>
    <dgm:pt modelId="{1A5998D4-F469-4BFF-BE45-438E29FF0184}" type="sibTrans" cxnId="{D3A9E124-8808-4F9D-87DB-E6326F027CE0}">
      <dgm:prSet/>
      <dgm:spPr/>
      <dgm:t>
        <a:bodyPr/>
        <a:lstStyle/>
        <a:p>
          <a:endParaRPr lang="en-US"/>
        </a:p>
      </dgm:t>
    </dgm:pt>
    <dgm:pt modelId="{0E5472E3-6A90-374B-8D35-2883F7EF1D3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add more data and close-up images</a:t>
          </a:r>
        </a:p>
      </dgm:t>
    </dgm:pt>
    <dgm:pt modelId="{4DCA12E6-9202-414D-AF06-ABCFFD231BC6}" type="parTrans" cxnId="{3DEBD179-C734-C148-BDB8-84E4A9E94B40}">
      <dgm:prSet/>
      <dgm:spPr/>
      <dgm:t>
        <a:bodyPr/>
        <a:lstStyle/>
        <a:p>
          <a:endParaRPr lang="en-US"/>
        </a:p>
      </dgm:t>
    </dgm:pt>
    <dgm:pt modelId="{7B1340E3-1EE1-874F-A3D5-E07A0D2EBFB6}" type="sibTrans" cxnId="{3DEBD179-C734-C148-BDB8-84E4A9E94B40}">
      <dgm:prSet/>
      <dgm:spPr/>
      <dgm:t>
        <a:bodyPr/>
        <a:lstStyle/>
        <a:p>
          <a:endParaRPr lang="en-US"/>
        </a:p>
      </dgm:t>
    </dgm:pt>
    <dgm:pt modelId="{DA2A2B2E-DAB0-9F49-B182-9669434E6760}">
      <dgm:prSet custT="1"/>
      <dgm:spPr/>
      <dgm:t>
        <a:bodyPr/>
        <a:lstStyle/>
        <a:p>
          <a:r>
            <a:rPr lang="en-US" sz="2400" dirty="0"/>
            <a:t>cv2</a:t>
          </a:r>
        </a:p>
      </dgm:t>
    </dgm:pt>
    <dgm:pt modelId="{AC8E0CC1-AD94-8842-9089-9B0FFF71C513}" type="parTrans" cxnId="{D78B4207-B6E7-1E4F-8602-7ED08B1870B6}">
      <dgm:prSet/>
      <dgm:spPr/>
      <dgm:t>
        <a:bodyPr/>
        <a:lstStyle/>
        <a:p>
          <a:endParaRPr lang="en-US"/>
        </a:p>
      </dgm:t>
    </dgm:pt>
    <dgm:pt modelId="{393C2428-9284-CF4A-A13F-23E4E85CEB2D}" type="sibTrans" cxnId="{D78B4207-B6E7-1E4F-8602-7ED08B1870B6}">
      <dgm:prSet/>
      <dgm:spPr/>
      <dgm:t>
        <a:bodyPr/>
        <a:lstStyle/>
        <a:p>
          <a:endParaRPr lang="en-US"/>
        </a:p>
      </dgm:t>
    </dgm:pt>
    <dgm:pt modelId="{CAE81C2B-5687-A948-8BBF-F3F9163D33F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Sneakers</a:t>
          </a:r>
        </a:p>
      </dgm:t>
    </dgm:pt>
    <dgm:pt modelId="{30F5DECD-7DCB-F440-A343-B2E91B0C3C51}" type="parTrans" cxnId="{9D153A3F-A94B-4E4B-B7CF-73E8831400B5}">
      <dgm:prSet/>
      <dgm:spPr/>
      <dgm:t>
        <a:bodyPr/>
        <a:lstStyle/>
        <a:p>
          <a:endParaRPr lang="en-US"/>
        </a:p>
      </dgm:t>
    </dgm:pt>
    <dgm:pt modelId="{B518BA93-D9FF-CF48-83AC-DAA165D8E5F8}" type="sibTrans" cxnId="{9D153A3F-A94B-4E4B-B7CF-73E8831400B5}">
      <dgm:prSet/>
      <dgm:spPr/>
      <dgm:t>
        <a:bodyPr/>
        <a:lstStyle/>
        <a:p>
          <a:endParaRPr lang="en-US"/>
        </a:p>
      </dgm:t>
    </dgm:pt>
    <dgm:pt modelId="{7B6C9CDA-26A5-7342-9655-73103AFCAFA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detect knockoff and authentic products</a:t>
          </a:r>
        </a:p>
      </dgm:t>
    </dgm:pt>
    <dgm:pt modelId="{55AC395D-1868-504B-BA26-DF79BE039602}" type="parTrans" cxnId="{D91BF031-6F6D-554C-8B54-9D98832682E9}">
      <dgm:prSet/>
      <dgm:spPr/>
      <dgm:t>
        <a:bodyPr/>
        <a:lstStyle/>
        <a:p>
          <a:endParaRPr lang="en-US"/>
        </a:p>
      </dgm:t>
    </dgm:pt>
    <dgm:pt modelId="{7DB4C9F5-3E23-384F-8A65-E46F685A21E9}" type="sibTrans" cxnId="{D91BF031-6F6D-554C-8B54-9D98832682E9}">
      <dgm:prSet/>
      <dgm:spPr/>
      <dgm:t>
        <a:bodyPr/>
        <a:lstStyle/>
        <a:p>
          <a:endParaRPr lang="en-US"/>
        </a:p>
      </dgm:t>
    </dgm:pt>
    <dgm:pt modelId="{8A380FC5-FFF2-794A-BE0E-0070BBF25D4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Watches</a:t>
          </a:r>
        </a:p>
      </dgm:t>
    </dgm:pt>
    <dgm:pt modelId="{D1EC65F2-EFD9-B544-9008-477BBA718944}" type="parTrans" cxnId="{77CEE381-9A85-074A-A112-F96A071B2C42}">
      <dgm:prSet/>
      <dgm:spPr/>
      <dgm:t>
        <a:bodyPr/>
        <a:lstStyle/>
        <a:p>
          <a:endParaRPr lang="en-US"/>
        </a:p>
      </dgm:t>
    </dgm:pt>
    <dgm:pt modelId="{17431900-133D-6047-8D6E-560B2F54EA29}" type="sibTrans" cxnId="{77CEE381-9A85-074A-A112-F96A071B2C42}">
      <dgm:prSet/>
      <dgm:spPr/>
      <dgm:t>
        <a:bodyPr/>
        <a:lstStyle/>
        <a:p>
          <a:endParaRPr lang="en-US"/>
        </a:p>
      </dgm:t>
    </dgm:pt>
    <dgm:pt modelId="{525F1DDE-74D7-2744-A8F2-5BCC76006E7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400" dirty="0"/>
        </a:p>
      </dgm:t>
    </dgm:pt>
    <dgm:pt modelId="{47700133-527C-9F41-8807-019D3B8DD50A}" type="parTrans" cxnId="{D6234DD7-6086-AB45-940A-C12136D93CA9}">
      <dgm:prSet/>
      <dgm:spPr/>
      <dgm:t>
        <a:bodyPr/>
        <a:lstStyle/>
        <a:p>
          <a:endParaRPr lang="en-US"/>
        </a:p>
      </dgm:t>
    </dgm:pt>
    <dgm:pt modelId="{3D60323C-2B5A-E746-802A-4A9A75520B9B}" type="sibTrans" cxnId="{D6234DD7-6086-AB45-940A-C12136D93CA9}">
      <dgm:prSet/>
      <dgm:spPr/>
      <dgm:t>
        <a:bodyPr/>
        <a:lstStyle/>
        <a:p>
          <a:endParaRPr lang="en-US"/>
        </a:p>
      </dgm:t>
    </dgm:pt>
    <dgm:pt modelId="{C8993CAA-7978-A548-9646-2582891F514E}">
      <dgm:prSet custT="1"/>
      <dgm:spPr/>
      <dgm:t>
        <a:bodyPr/>
        <a:lstStyle/>
        <a:p>
          <a:r>
            <a:rPr lang="en-US" sz="2400" dirty="0"/>
            <a:t>Object Detection</a:t>
          </a:r>
        </a:p>
      </dgm:t>
    </dgm:pt>
    <dgm:pt modelId="{2F1837B2-994D-7F4B-90E8-7AF8933945A6}" type="parTrans" cxnId="{9AE26A50-5478-9E48-9691-06FC57719157}">
      <dgm:prSet/>
      <dgm:spPr/>
      <dgm:t>
        <a:bodyPr/>
        <a:lstStyle/>
        <a:p>
          <a:endParaRPr lang="en-US"/>
        </a:p>
      </dgm:t>
    </dgm:pt>
    <dgm:pt modelId="{EF90AA27-E85D-A94E-8091-4CB1E2541E87}" type="sibTrans" cxnId="{9AE26A50-5478-9E48-9691-06FC57719157}">
      <dgm:prSet/>
      <dgm:spPr/>
      <dgm:t>
        <a:bodyPr/>
        <a:lstStyle/>
        <a:p>
          <a:endParaRPr lang="en-US"/>
        </a:p>
      </dgm:t>
    </dgm:pt>
    <dgm:pt modelId="{B51B07FA-2F13-2149-8D41-99EB99F54797}">
      <dgm:prSet custT="1"/>
      <dgm:spPr/>
      <dgm:t>
        <a:bodyPr/>
        <a:lstStyle/>
        <a:p>
          <a:r>
            <a:rPr lang="en-US" sz="2400" dirty="0"/>
            <a:t>YOLO</a:t>
          </a:r>
          <a:endParaRPr lang="en-US" sz="3200" dirty="0"/>
        </a:p>
      </dgm:t>
    </dgm:pt>
    <dgm:pt modelId="{1A9C0BF6-E88F-7E46-A00F-9BE473E96E43}" type="parTrans" cxnId="{1A619DFE-92A5-6243-B90D-F94F109981D0}">
      <dgm:prSet/>
      <dgm:spPr/>
      <dgm:t>
        <a:bodyPr/>
        <a:lstStyle/>
        <a:p>
          <a:endParaRPr lang="en-US"/>
        </a:p>
      </dgm:t>
    </dgm:pt>
    <dgm:pt modelId="{8812B55E-4A1D-F04B-BF46-78C44A76D941}" type="sibTrans" cxnId="{1A619DFE-92A5-6243-B90D-F94F109981D0}">
      <dgm:prSet/>
      <dgm:spPr/>
      <dgm:t>
        <a:bodyPr/>
        <a:lstStyle/>
        <a:p>
          <a:endParaRPr lang="en-US"/>
        </a:p>
      </dgm:t>
    </dgm:pt>
    <dgm:pt modelId="{4ABF32D9-A6FD-6947-ACAF-156BA4A620C2}">
      <dgm:prSet custT="1"/>
      <dgm:spPr/>
      <dgm:t>
        <a:bodyPr/>
        <a:lstStyle/>
        <a:p>
          <a:endParaRPr lang="en-US" sz="2400" dirty="0"/>
        </a:p>
      </dgm:t>
    </dgm:pt>
    <dgm:pt modelId="{5FF01C49-42A9-FE4D-AA52-F1B56A3D8356}" type="parTrans" cxnId="{3326012B-9465-904E-B73F-BC17E3AA3931}">
      <dgm:prSet/>
      <dgm:spPr/>
      <dgm:t>
        <a:bodyPr/>
        <a:lstStyle/>
        <a:p>
          <a:endParaRPr lang="en-US"/>
        </a:p>
      </dgm:t>
    </dgm:pt>
    <dgm:pt modelId="{691CDC00-0C50-5945-AACC-31E2DD00130C}" type="sibTrans" cxnId="{3326012B-9465-904E-B73F-BC17E3AA3931}">
      <dgm:prSet/>
      <dgm:spPr/>
      <dgm:t>
        <a:bodyPr/>
        <a:lstStyle/>
        <a:p>
          <a:endParaRPr lang="en-US"/>
        </a:p>
      </dgm:t>
    </dgm:pt>
    <dgm:pt modelId="{D636E9F2-E337-D248-A397-FB55A0385439}">
      <dgm:prSet custT="1"/>
      <dgm:spPr/>
      <dgm:t>
        <a:bodyPr/>
        <a:lstStyle/>
        <a:p>
          <a:endParaRPr lang="en-US" sz="2400" dirty="0"/>
        </a:p>
      </dgm:t>
    </dgm:pt>
    <dgm:pt modelId="{7692F520-1CB6-9C46-B045-5EC8A9B60AD1}" type="parTrans" cxnId="{0D22088D-4F8C-8848-B9B4-DFEB70AC34A2}">
      <dgm:prSet/>
      <dgm:spPr/>
      <dgm:t>
        <a:bodyPr/>
        <a:lstStyle/>
        <a:p>
          <a:endParaRPr lang="en-US"/>
        </a:p>
      </dgm:t>
    </dgm:pt>
    <dgm:pt modelId="{78FC5374-6788-3F48-81E4-E98F3FF925D6}" type="sibTrans" cxnId="{0D22088D-4F8C-8848-B9B4-DFEB70AC34A2}">
      <dgm:prSet/>
      <dgm:spPr/>
      <dgm:t>
        <a:bodyPr/>
        <a:lstStyle/>
        <a:p>
          <a:endParaRPr lang="en-US"/>
        </a:p>
      </dgm:t>
    </dgm:pt>
    <dgm:pt modelId="{7807B1FC-F5CD-4941-ABF1-7B5F62460CE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400" dirty="0"/>
        </a:p>
      </dgm:t>
    </dgm:pt>
    <dgm:pt modelId="{5AFB42CE-60DB-9642-B7BB-C6CE7BFCE553}" type="parTrans" cxnId="{212E0F6F-CED9-124E-A3BC-06E90E322465}">
      <dgm:prSet/>
      <dgm:spPr/>
      <dgm:t>
        <a:bodyPr/>
        <a:lstStyle/>
        <a:p>
          <a:endParaRPr lang="en-US"/>
        </a:p>
      </dgm:t>
    </dgm:pt>
    <dgm:pt modelId="{02A9FF5B-A585-A34D-B9F6-116DD25049AD}" type="sibTrans" cxnId="{212E0F6F-CED9-124E-A3BC-06E90E322465}">
      <dgm:prSet/>
      <dgm:spPr/>
      <dgm:t>
        <a:bodyPr/>
        <a:lstStyle/>
        <a:p>
          <a:endParaRPr lang="en-US"/>
        </a:p>
      </dgm:t>
    </dgm:pt>
    <dgm:pt modelId="{D0A28508-839C-774E-8CEC-8EC67192767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Increase accuracy</a:t>
          </a:r>
        </a:p>
      </dgm:t>
    </dgm:pt>
    <dgm:pt modelId="{9AC9CD4E-9413-304A-AE25-5B3436B68789}" type="parTrans" cxnId="{23B8615A-546F-1F4E-908E-0F1E0DE32ED8}">
      <dgm:prSet/>
      <dgm:spPr/>
    </dgm:pt>
    <dgm:pt modelId="{01D26C79-D8E1-3C42-87CB-797A3D198CCB}" type="sibTrans" cxnId="{23B8615A-546F-1F4E-908E-0F1E0DE32ED8}">
      <dgm:prSet/>
      <dgm:spPr/>
    </dgm:pt>
    <dgm:pt modelId="{0741AFDD-DBEC-7547-9B5F-08BBCC6E393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400" dirty="0"/>
        </a:p>
      </dgm:t>
    </dgm:pt>
    <dgm:pt modelId="{9AF355B3-9266-0245-AC60-D1F71B438278}" type="parTrans" cxnId="{E67BFDF4-1C72-594F-A7B7-97C2982F05F7}">
      <dgm:prSet/>
      <dgm:spPr/>
    </dgm:pt>
    <dgm:pt modelId="{BEF4583C-6BFC-C241-AEFA-BD76BC569EC9}" type="sibTrans" cxnId="{E67BFDF4-1C72-594F-A7B7-97C2982F05F7}">
      <dgm:prSet/>
      <dgm:spPr/>
    </dgm:pt>
    <dgm:pt modelId="{EB5F22F1-60C3-5F44-90CA-B31CEFA7439B}" type="pres">
      <dgm:prSet presAssocID="{27BF93D1-DFD2-454C-AC99-53DE6E7204E0}" presName="Name0" presStyleCnt="0">
        <dgm:presLayoutVars>
          <dgm:dir/>
          <dgm:animLvl val="lvl"/>
          <dgm:resizeHandles val="exact"/>
        </dgm:presLayoutVars>
      </dgm:prSet>
      <dgm:spPr/>
    </dgm:pt>
    <dgm:pt modelId="{2C9EA70F-93D1-8D43-B443-D2FE627C35A3}" type="pres">
      <dgm:prSet presAssocID="{18A02431-F934-4BAA-AE6E-475490C742E1}" presName="composite" presStyleCnt="0"/>
      <dgm:spPr/>
    </dgm:pt>
    <dgm:pt modelId="{04822E6E-1733-C04F-8615-944833328BAC}" type="pres">
      <dgm:prSet presAssocID="{18A02431-F934-4BAA-AE6E-475490C742E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B3FBD47-B6EF-AD42-8879-9B93FDFACE86}" type="pres">
      <dgm:prSet presAssocID="{18A02431-F934-4BAA-AE6E-475490C742E1}" presName="desTx" presStyleLbl="alignAccFollowNode1" presStyleIdx="0" presStyleCnt="3">
        <dgm:presLayoutVars>
          <dgm:bulletEnabled val="1"/>
        </dgm:presLayoutVars>
      </dgm:prSet>
      <dgm:spPr/>
    </dgm:pt>
    <dgm:pt modelId="{7BD821E7-C9AE-6C44-A1BA-8DEDA3205A0B}" type="pres">
      <dgm:prSet presAssocID="{986ED661-40ED-434F-B205-4B79ACDBF311}" presName="space" presStyleCnt="0"/>
      <dgm:spPr/>
    </dgm:pt>
    <dgm:pt modelId="{893E0E11-F614-934B-96EC-C60B32070839}" type="pres">
      <dgm:prSet presAssocID="{759BCFCE-9FE3-4001-B778-1E3C9CCFFF3C}" presName="composite" presStyleCnt="0"/>
      <dgm:spPr/>
    </dgm:pt>
    <dgm:pt modelId="{82FBE360-9A54-3A45-9942-853A64DAE25B}" type="pres">
      <dgm:prSet presAssocID="{759BCFCE-9FE3-4001-B778-1E3C9CCFFF3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D3A5165-66E3-7342-80B5-6D8A6E1A73C7}" type="pres">
      <dgm:prSet presAssocID="{759BCFCE-9FE3-4001-B778-1E3C9CCFFF3C}" presName="desTx" presStyleLbl="alignAccFollowNode1" presStyleIdx="1" presStyleCnt="3">
        <dgm:presLayoutVars>
          <dgm:bulletEnabled val="1"/>
        </dgm:presLayoutVars>
      </dgm:prSet>
      <dgm:spPr/>
    </dgm:pt>
    <dgm:pt modelId="{1F902A19-935E-9B4D-ADC1-687E80886335}" type="pres">
      <dgm:prSet presAssocID="{342D815D-3C30-4E8E-B8F2-365A3DC415AA}" presName="space" presStyleCnt="0"/>
      <dgm:spPr/>
    </dgm:pt>
    <dgm:pt modelId="{C1B50176-AA94-C04E-866D-FCD97E21BAC9}" type="pres">
      <dgm:prSet presAssocID="{E3FA8ECD-AAD3-4E7E-BFD8-888BFD6DED3F}" presName="composite" presStyleCnt="0"/>
      <dgm:spPr/>
    </dgm:pt>
    <dgm:pt modelId="{0C3626AF-2D63-984C-AF2B-0F92A2A5AF98}" type="pres">
      <dgm:prSet presAssocID="{E3FA8ECD-AAD3-4E7E-BFD8-888BFD6DED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596EF8C-D872-3C4D-97A3-18F4A766ECA8}" type="pres">
      <dgm:prSet presAssocID="{E3FA8ECD-AAD3-4E7E-BFD8-888BFD6DED3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D972E02-20A7-E047-A0E7-ED8A0037B951}" type="presOf" srcId="{0741AFDD-DBEC-7547-9B5F-08BBCC6E393C}" destId="{4B3FBD47-B6EF-AD42-8879-9B93FDFACE86}" srcOrd="0" destOrd="1" presId="urn:microsoft.com/office/officeart/2005/8/layout/hList1"/>
    <dgm:cxn modelId="{D78B4207-B6E7-1E4F-8602-7ED08B1870B6}" srcId="{759BCFCE-9FE3-4001-B778-1E3C9CCFFF3C}" destId="{DA2A2B2E-DAB0-9F49-B182-9669434E6760}" srcOrd="0" destOrd="0" parTransId="{AC8E0CC1-AD94-8842-9089-9B0FFF71C513}" sibTransId="{393C2428-9284-CF4A-A13F-23E4E85CEB2D}"/>
    <dgm:cxn modelId="{D8B33F0D-560A-3840-ADBF-92B5314B884E}" type="presOf" srcId="{525F1DDE-74D7-2744-A8F2-5BCC76006E74}" destId="{4B3FBD47-B6EF-AD42-8879-9B93FDFACE86}" srcOrd="0" destOrd="3" presId="urn:microsoft.com/office/officeart/2005/8/layout/hList1"/>
    <dgm:cxn modelId="{3F08091D-8203-FC4B-91B2-581E48537098}" type="presOf" srcId="{759BCFCE-9FE3-4001-B778-1E3C9CCFFF3C}" destId="{82FBE360-9A54-3A45-9942-853A64DAE25B}" srcOrd="0" destOrd="0" presId="urn:microsoft.com/office/officeart/2005/8/layout/hList1"/>
    <dgm:cxn modelId="{D3A9E124-8808-4F9D-87DB-E6326F027CE0}" srcId="{27BF93D1-DFD2-454C-AC99-53DE6E7204E0}" destId="{E3FA8ECD-AAD3-4E7E-BFD8-888BFD6DED3F}" srcOrd="2" destOrd="0" parTransId="{DE955F1A-B237-40C2-8E75-D698FF352CE5}" sibTransId="{1A5998D4-F469-4BFF-BE45-438E29FF0184}"/>
    <dgm:cxn modelId="{3326012B-9465-904E-B73F-BC17E3AA3931}" srcId="{759BCFCE-9FE3-4001-B778-1E3C9CCFFF3C}" destId="{4ABF32D9-A6FD-6947-ACAF-156BA4A620C2}" srcOrd="1" destOrd="0" parTransId="{5FF01C49-42A9-FE4D-AA52-F1B56A3D8356}" sibTransId="{691CDC00-0C50-5945-AACC-31E2DD00130C}"/>
    <dgm:cxn modelId="{D91BF031-6F6D-554C-8B54-9D98832682E9}" srcId="{18A02431-F934-4BAA-AE6E-475490C742E1}" destId="{7B6C9CDA-26A5-7342-9655-73103AFCAFA7}" srcOrd="4" destOrd="0" parTransId="{55AC395D-1868-504B-BA26-DF79BE039602}" sibTransId="{7DB4C9F5-3E23-384F-8A65-E46F685A21E9}"/>
    <dgm:cxn modelId="{42BDB43A-2CFD-1045-B351-F4D4723260DD}" type="presOf" srcId="{B51B07FA-2F13-2149-8D41-99EB99F54797}" destId="{0D3A5165-66E3-7342-80B5-6D8A6E1A73C7}" srcOrd="0" destOrd="4" presId="urn:microsoft.com/office/officeart/2005/8/layout/hList1"/>
    <dgm:cxn modelId="{9D153A3F-A94B-4E4B-B7CF-73E8831400B5}" srcId="{E3FA8ECD-AAD3-4E7E-BFD8-888BFD6DED3F}" destId="{CAE81C2B-5687-A948-8BBF-F3F9163D33F4}" srcOrd="0" destOrd="0" parTransId="{30F5DECD-7DCB-F440-A343-B2E91B0C3C51}" sibTransId="{B518BA93-D9FF-CF48-83AC-DAA165D8E5F8}"/>
    <dgm:cxn modelId="{4C813941-51B4-DC46-84C8-49EB49BB87FB}" type="presOf" srcId="{18A02431-F934-4BAA-AE6E-475490C742E1}" destId="{04822E6E-1733-C04F-8615-944833328BAC}" srcOrd="0" destOrd="0" presId="urn:microsoft.com/office/officeart/2005/8/layout/hList1"/>
    <dgm:cxn modelId="{086E6145-EDF1-2A46-B373-89C392F3752A}" type="presOf" srcId="{27BF93D1-DFD2-454C-AC99-53DE6E7204E0}" destId="{EB5F22F1-60C3-5F44-90CA-B31CEFA7439B}" srcOrd="0" destOrd="0" presId="urn:microsoft.com/office/officeart/2005/8/layout/hList1"/>
    <dgm:cxn modelId="{9AE26A50-5478-9E48-9691-06FC57719157}" srcId="{759BCFCE-9FE3-4001-B778-1E3C9CCFFF3C}" destId="{C8993CAA-7978-A548-9646-2582891F514E}" srcOrd="2" destOrd="0" parTransId="{2F1837B2-994D-7F4B-90E8-7AF8933945A6}" sibTransId="{EF90AA27-E85D-A94E-8091-4CB1E2541E87}"/>
    <dgm:cxn modelId="{23B8615A-546F-1F4E-908E-0F1E0DE32ED8}" srcId="{18A02431-F934-4BAA-AE6E-475490C742E1}" destId="{D0A28508-839C-774E-8CEC-8EC67192767A}" srcOrd="2" destOrd="0" parTransId="{9AC9CD4E-9413-304A-AE25-5B3436B68789}" sibTransId="{01D26C79-D8E1-3C42-87CB-797A3D198CCB}"/>
    <dgm:cxn modelId="{B4F7876D-5122-3041-9B91-794E1E337329}" type="presOf" srcId="{DA2A2B2E-DAB0-9F49-B182-9669434E6760}" destId="{0D3A5165-66E3-7342-80B5-6D8A6E1A73C7}" srcOrd="0" destOrd="0" presId="urn:microsoft.com/office/officeart/2005/8/layout/hList1"/>
    <dgm:cxn modelId="{212E0F6F-CED9-124E-A3BC-06E90E322465}" srcId="{E3FA8ECD-AAD3-4E7E-BFD8-888BFD6DED3F}" destId="{7807B1FC-F5CD-4941-ABF1-7B5F62460CE8}" srcOrd="1" destOrd="0" parTransId="{5AFB42CE-60DB-9642-B7BB-C6CE7BFCE553}" sibTransId="{02A9FF5B-A585-A34D-B9F6-116DD25049AD}"/>
    <dgm:cxn modelId="{D3C73B75-E4AF-E044-A7AD-275C7587C6B8}" type="presOf" srcId="{7807B1FC-F5CD-4941-ABF1-7B5F62460CE8}" destId="{7596EF8C-D872-3C4D-97A3-18F4A766ECA8}" srcOrd="0" destOrd="1" presId="urn:microsoft.com/office/officeart/2005/8/layout/hList1"/>
    <dgm:cxn modelId="{3DEBD179-C734-C148-BDB8-84E4A9E94B40}" srcId="{18A02431-F934-4BAA-AE6E-475490C742E1}" destId="{0E5472E3-6A90-374B-8D35-2883F7EF1D37}" srcOrd="0" destOrd="0" parTransId="{4DCA12E6-9202-414D-AF06-ABCFFD231BC6}" sibTransId="{7B1340E3-1EE1-874F-A3D5-E07A0D2EBFB6}"/>
    <dgm:cxn modelId="{708BC97D-989F-AA41-8DAE-8F9E61306406}" type="presOf" srcId="{7B6C9CDA-26A5-7342-9655-73103AFCAFA7}" destId="{4B3FBD47-B6EF-AD42-8879-9B93FDFACE86}" srcOrd="0" destOrd="4" presId="urn:microsoft.com/office/officeart/2005/8/layout/hList1"/>
    <dgm:cxn modelId="{77CEE381-9A85-074A-A112-F96A071B2C42}" srcId="{E3FA8ECD-AAD3-4E7E-BFD8-888BFD6DED3F}" destId="{8A380FC5-FFF2-794A-BE0E-0070BBF25D4D}" srcOrd="2" destOrd="0" parTransId="{D1EC65F2-EFD9-B544-9008-477BBA718944}" sibTransId="{17431900-133D-6047-8D6E-560B2F54EA29}"/>
    <dgm:cxn modelId="{B0CDC287-73D8-4483-B6AF-CCDBF5C35ABE}" srcId="{27BF93D1-DFD2-454C-AC99-53DE6E7204E0}" destId="{759BCFCE-9FE3-4001-B778-1E3C9CCFFF3C}" srcOrd="1" destOrd="0" parTransId="{5AFE8FC2-8D43-49F8-ADB0-0DBE541CF30C}" sibTransId="{342D815D-3C30-4E8E-B8F2-365A3DC415AA}"/>
    <dgm:cxn modelId="{0D22088D-4F8C-8848-B9B4-DFEB70AC34A2}" srcId="{759BCFCE-9FE3-4001-B778-1E3C9CCFFF3C}" destId="{D636E9F2-E337-D248-A397-FB55A0385439}" srcOrd="3" destOrd="0" parTransId="{7692F520-1CB6-9C46-B045-5EC8A9B60AD1}" sibTransId="{78FC5374-6788-3F48-81E4-E98F3FF925D6}"/>
    <dgm:cxn modelId="{C70F76A6-7C9C-AE46-B90F-3C1EF880DFC9}" type="presOf" srcId="{D636E9F2-E337-D248-A397-FB55A0385439}" destId="{0D3A5165-66E3-7342-80B5-6D8A6E1A73C7}" srcOrd="0" destOrd="3" presId="urn:microsoft.com/office/officeart/2005/8/layout/hList1"/>
    <dgm:cxn modelId="{5F80ABA7-8DB0-7740-A072-BEFD41535835}" type="presOf" srcId="{E3FA8ECD-AAD3-4E7E-BFD8-888BFD6DED3F}" destId="{0C3626AF-2D63-984C-AF2B-0F92A2A5AF98}" srcOrd="0" destOrd="0" presId="urn:microsoft.com/office/officeart/2005/8/layout/hList1"/>
    <dgm:cxn modelId="{4C07F1B1-B2C9-B34D-BF1B-70E6A0FFE374}" type="presOf" srcId="{C8993CAA-7978-A548-9646-2582891F514E}" destId="{0D3A5165-66E3-7342-80B5-6D8A6E1A73C7}" srcOrd="0" destOrd="2" presId="urn:microsoft.com/office/officeart/2005/8/layout/hList1"/>
    <dgm:cxn modelId="{9A18AEB5-D639-8042-AB74-6CF625BC6321}" type="presOf" srcId="{D0A28508-839C-774E-8CEC-8EC67192767A}" destId="{4B3FBD47-B6EF-AD42-8879-9B93FDFACE86}" srcOrd="0" destOrd="2" presId="urn:microsoft.com/office/officeart/2005/8/layout/hList1"/>
    <dgm:cxn modelId="{D6234DD7-6086-AB45-940A-C12136D93CA9}" srcId="{18A02431-F934-4BAA-AE6E-475490C742E1}" destId="{525F1DDE-74D7-2744-A8F2-5BCC76006E74}" srcOrd="3" destOrd="0" parTransId="{47700133-527C-9F41-8807-019D3B8DD50A}" sibTransId="{3D60323C-2B5A-E746-802A-4A9A75520B9B}"/>
    <dgm:cxn modelId="{E057EAE2-7575-9C42-B9BC-4A820B391217}" type="presOf" srcId="{8A380FC5-FFF2-794A-BE0E-0070BBF25D4D}" destId="{7596EF8C-D872-3C4D-97A3-18F4A766ECA8}" srcOrd="0" destOrd="2" presId="urn:microsoft.com/office/officeart/2005/8/layout/hList1"/>
    <dgm:cxn modelId="{073B85E6-86B4-BE45-8085-E24DFD79DE76}" type="presOf" srcId="{CAE81C2B-5687-A948-8BBF-F3F9163D33F4}" destId="{7596EF8C-D872-3C4D-97A3-18F4A766ECA8}" srcOrd="0" destOrd="0" presId="urn:microsoft.com/office/officeart/2005/8/layout/hList1"/>
    <dgm:cxn modelId="{6FEB61ED-570E-4613-8A9F-3ED60B4A562D}" srcId="{27BF93D1-DFD2-454C-AC99-53DE6E7204E0}" destId="{18A02431-F934-4BAA-AE6E-475490C742E1}" srcOrd="0" destOrd="0" parTransId="{3894D59B-9876-48BC-B646-AFD7DD226EAD}" sibTransId="{986ED661-40ED-434F-B205-4B79ACDBF311}"/>
    <dgm:cxn modelId="{58C6EDF0-88CA-A449-BE0A-692A714B3F26}" type="presOf" srcId="{0E5472E3-6A90-374B-8D35-2883F7EF1D37}" destId="{4B3FBD47-B6EF-AD42-8879-9B93FDFACE86}" srcOrd="0" destOrd="0" presId="urn:microsoft.com/office/officeart/2005/8/layout/hList1"/>
    <dgm:cxn modelId="{E67BFDF4-1C72-594F-A7B7-97C2982F05F7}" srcId="{18A02431-F934-4BAA-AE6E-475490C742E1}" destId="{0741AFDD-DBEC-7547-9B5F-08BBCC6E393C}" srcOrd="1" destOrd="0" parTransId="{9AF355B3-9266-0245-AC60-D1F71B438278}" sibTransId="{BEF4583C-6BFC-C241-AEFA-BD76BC569EC9}"/>
    <dgm:cxn modelId="{B4B44CF6-9C0F-9E46-A375-FD18DD3E4D7F}" type="presOf" srcId="{4ABF32D9-A6FD-6947-ACAF-156BA4A620C2}" destId="{0D3A5165-66E3-7342-80B5-6D8A6E1A73C7}" srcOrd="0" destOrd="1" presId="urn:microsoft.com/office/officeart/2005/8/layout/hList1"/>
    <dgm:cxn modelId="{1A619DFE-92A5-6243-B90D-F94F109981D0}" srcId="{759BCFCE-9FE3-4001-B778-1E3C9CCFFF3C}" destId="{B51B07FA-2F13-2149-8D41-99EB99F54797}" srcOrd="4" destOrd="0" parTransId="{1A9C0BF6-E88F-7E46-A00F-9BE473E96E43}" sibTransId="{8812B55E-4A1D-F04B-BF46-78C44A76D941}"/>
    <dgm:cxn modelId="{0FC26E33-2637-7A49-A868-C9337A4872A8}" type="presParOf" srcId="{EB5F22F1-60C3-5F44-90CA-B31CEFA7439B}" destId="{2C9EA70F-93D1-8D43-B443-D2FE627C35A3}" srcOrd="0" destOrd="0" presId="urn:microsoft.com/office/officeart/2005/8/layout/hList1"/>
    <dgm:cxn modelId="{E5A7166E-3E86-B947-8059-CF7174C5B3D3}" type="presParOf" srcId="{2C9EA70F-93D1-8D43-B443-D2FE627C35A3}" destId="{04822E6E-1733-C04F-8615-944833328BAC}" srcOrd="0" destOrd="0" presId="urn:microsoft.com/office/officeart/2005/8/layout/hList1"/>
    <dgm:cxn modelId="{DF1F7200-E20D-0440-A9E6-C01C80A2F48B}" type="presParOf" srcId="{2C9EA70F-93D1-8D43-B443-D2FE627C35A3}" destId="{4B3FBD47-B6EF-AD42-8879-9B93FDFACE86}" srcOrd="1" destOrd="0" presId="urn:microsoft.com/office/officeart/2005/8/layout/hList1"/>
    <dgm:cxn modelId="{DBEC4289-FC13-D24C-8BF1-32D9125502EE}" type="presParOf" srcId="{EB5F22F1-60C3-5F44-90CA-B31CEFA7439B}" destId="{7BD821E7-C9AE-6C44-A1BA-8DEDA3205A0B}" srcOrd="1" destOrd="0" presId="urn:microsoft.com/office/officeart/2005/8/layout/hList1"/>
    <dgm:cxn modelId="{7B2108BF-401D-044D-AD3B-B1BA3B94993D}" type="presParOf" srcId="{EB5F22F1-60C3-5F44-90CA-B31CEFA7439B}" destId="{893E0E11-F614-934B-96EC-C60B32070839}" srcOrd="2" destOrd="0" presId="urn:microsoft.com/office/officeart/2005/8/layout/hList1"/>
    <dgm:cxn modelId="{31C985B6-91CF-0F4C-902D-68E228D8C59B}" type="presParOf" srcId="{893E0E11-F614-934B-96EC-C60B32070839}" destId="{82FBE360-9A54-3A45-9942-853A64DAE25B}" srcOrd="0" destOrd="0" presId="urn:microsoft.com/office/officeart/2005/8/layout/hList1"/>
    <dgm:cxn modelId="{EADC7940-A53E-B849-9C44-6470DCDAD934}" type="presParOf" srcId="{893E0E11-F614-934B-96EC-C60B32070839}" destId="{0D3A5165-66E3-7342-80B5-6D8A6E1A73C7}" srcOrd="1" destOrd="0" presId="urn:microsoft.com/office/officeart/2005/8/layout/hList1"/>
    <dgm:cxn modelId="{9C2BBD4B-5DC1-6146-97FD-D73DFD5A8C30}" type="presParOf" srcId="{EB5F22F1-60C3-5F44-90CA-B31CEFA7439B}" destId="{1F902A19-935E-9B4D-ADC1-687E80886335}" srcOrd="3" destOrd="0" presId="urn:microsoft.com/office/officeart/2005/8/layout/hList1"/>
    <dgm:cxn modelId="{B25E6811-0AD1-2D44-9F1F-6DFEFEC64A0F}" type="presParOf" srcId="{EB5F22F1-60C3-5F44-90CA-B31CEFA7439B}" destId="{C1B50176-AA94-C04E-866D-FCD97E21BAC9}" srcOrd="4" destOrd="0" presId="urn:microsoft.com/office/officeart/2005/8/layout/hList1"/>
    <dgm:cxn modelId="{0B88B41A-39B1-D740-A7B6-F838F85EB9C9}" type="presParOf" srcId="{C1B50176-AA94-C04E-866D-FCD97E21BAC9}" destId="{0C3626AF-2D63-984C-AF2B-0F92A2A5AF98}" srcOrd="0" destOrd="0" presId="urn:microsoft.com/office/officeart/2005/8/layout/hList1"/>
    <dgm:cxn modelId="{5AB23A27-E1C3-514E-AE59-DED4BA950A48}" type="presParOf" srcId="{C1B50176-AA94-C04E-866D-FCD97E21BAC9}" destId="{7596EF8C-D872-3C4D-97A3-18F4A766EC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E2D6E-3B16-4D7A-8D84-D4C69E7CB871}">
      <dsp:nvSpPr>
        <dsp:cNvPr id="0" name=""/>
        <dsp:cNvSpPr/>
      </dsp:nvSpPr>
      <dsp:spPr>
        <a:xfrm>
          <a:off x="4176189" y="708203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18F4-D9F8-4691-8862-E062C65BA82B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API Json</a:t>
          </a:r>
        </a:p>
      </dsp:txBody>
      <dsp:txXfrm>
        <a:off x="152223" y="2228862"/>
        <a:ext cx="2775150" cy="720000"/>
      </dsp:txXfrm>
    </dsp:sp>
    <dsp:sp modelId="{2202E69E-CC82-40F8-9081-C27337FE4252}">
      <dsp:nvSpPr>
        <dsp:cNvPr id="0" name=""/>
        <dsp:cNvSpPr/>
      </dsp:nvSpPr>
      <dsp:spPr>
        <a:xfrm>
          <a:off x="841324" y="67735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6E17A-BC32-4E3C-B660-6B7FAC98DE20}">
      <dsp:nvSpPr>
        <dsp:cNvPr id="0" name=""/>
        <dsp:cNvSpPr/>
      </dsp:nvSpPr>
      <dsp:spPr>
        <a:xfrm>
          <a:off x="3413024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MongoDB</a:t>
          </a:r>
        </a:p>
      </dsp:txBody>
      <dsp:txXfrm>
        <a:off x="3413024" y="2228862"/>
        <a:ext cx="2775150" cy="720000"/>
      </dsp:txXfrm>
    </dsp:sp>
    <dsp:sp modelId="{EE706B2F-D20C-4971-967C-70F46A9DE269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A62EC-4BAE-4B1B-9028-A68C443E7083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Bag Section</a:t>
          </a:r>
        </a:p>
      </dsp:txBody>
      <dsp:txXfrm>
        <a:off x="6673826" y="2228862"/>
        <a:ext cx="27751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2E6E-1733-C04F-8615-944833328BAC}">
      <dsp:nvSpPr>
        <dsp:cNvPr id="0" name=""/>
        <dsp:cNvSpPr/>
      </dsp:nvSpPr>
      <dsp:spPr>
        <a:xfrm>
          <a:off x="3221" y="96910"/>
          <a:ext cx="3140492" cy="12561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Improve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Bag Sections</a:t>
          </a:r>
        </a:p>
      </dsp:txBody>
      <dsp:txXfrm>
        <a:off x="3221" y="96910"/>
        <a:ext cx="3140492" cy="1256196"/>
      </dsp:txXfrm>
    </dsp:sp>
    <dsp:sp modelId="{4B3FBD47-B6EF-AD42-8879-9B93FDFACE86}">
      <dsp:nvSpPr>
        <dsp:cNvPr id="0" name=""/>
        <dsp:cNvSpPr/>
      </dsp:nvSpPr>
      <dsp:spPr>
        <a:xfrm>
          <a:off x="3221" y="1353107"/>
          <a:ext cx="3140492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add more data and close-up 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Increase accuracy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detect knockoff and authentic products</a:t>
          </a:r>
        </a:p>
      </dsp:txBody>
      <dsp:txXfrm>
        <a:off x="3221" y="1353107"/>
        <a:ext cx="3140492" cy="2854800"/>
      </dsp:txXfrm>
    </dsp:sp>
    <dsp:sp modelId="{82FBE360-9A54-3A45-9942-853A64DAE25B}">
      <dsp:nvSpPr>
        <dsp:cNvPr id="0" name=""/>
        <dsp:cNvSpPr/>
      </dsp:nvSpPr>
      <dsp:spPr>
        <a:xfrm>
          <a:off x="3583381" y="96910"/>
          <a:ext cx="3140492" cy="12561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Detect Logos</a:t>
          </a:r>
        </a:p>
      </dsp:txBody>
      <dsp:txXfrm>
        <a:off x="3583381" y="96910"/>
        <a:ext cx="3140492" cy="1256196"/>
      </dsp:txXfrm>
    </dsp:sp>
    <dsp:sp modelId="{0D3A5165-66E3-7342-80B5-6D8A6E1A73C7}">
      <dsp:nvSpPr>
        <dsp:cNvPr id="0" name=""/>
        <dsp:cNvSpPr/>
      </dsp:nvSpPr>
      <dsp:spPr>
        <a:xfrm>
          <a:off x="3583381" y="1353107"/>
          <a:ext cx="3140492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cv2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Object Detection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YOLO</a:t>
          </a:r>
          <a:endParaRPr lang="en-US" sz="3200" kern="1200" dirty="0"/>
        </a:p>
      </dsp:txBody>
      <dsp:txXfrm>
        <a:off x="3583381" y="1353107"/>
        <a:ext cx="3140492" cy="2854800"/>
      </dsp:txXfrm>
    </dsp:sp>
    <dsp:sp modelId="{0C3626AF-2D63-984C-AF2B-0F92A2A5AF98}">
      <dsp:nvSpPr>
        <dsp:cNvPr id="0" name=""/>
        <dsp:cNvSpPr/>
      </dsp:nvSpPr>
      <dsp:spPr>
        <a:xfrm>
          <a:off x="7163542" y="96910"/>
          <a:ext cx="3140492" cy="12561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Expand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Product Lines</a:t>
          </a:r>
        </a:p>
      </dsp:txBody>
      <dsp:txXfrm>
        <a:off x="7163542" y="96910"/>
        <a:ext cx="3140492" cy="1256196"/>
      </dsp:txXfrm>
    </dsp:sp>
    <dsp:sp modelId="{7596EF8C-D872-3C4D-97A3-18F4A766ECA8}">
      <dsp:nvSpPr>
        <dsp:cNvPr id="0" name=""/>
        <dsp:cNvSpPr/>
      </dsp:nvSpPr>
      <dsp:spPr>
        <a:xfrm>
          <a:off x="7163542" y="1353107"/>
          <a:ext cx="3140492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Sneakers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 dirty="0"/>
            <a:t>Watches</a:t>
          </a:r>
        </a:p>
      </dsp:txBody>
      <dsp:txXfrm>
        <a:off x="7163542" y="1353107"/>
        <a:ext cx="3140492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0B8E-5DAC-A840-8C9E-545F2FDF46FE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3FD2F-F0C3-824B-AAA1-B538AAF1C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0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5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1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3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0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76a7645f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76a7645f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121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63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0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2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00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67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4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20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1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4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(CLICK) For data size, 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original data size was 400,000 products. This includes all products on the site of that 21,000 were bags from all bag brands.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chose the top five bag brands and this gave me 1670 bags to work with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3FD2F-F0C3-824B-AAA1-B538AAF1C3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8925367" y="1854267"/>
            <a:ext cx="2354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8925367" y="2437300"/>
            <a:ext cx="23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3"/>
          </p:nvPr>
        </p:nvSpPr>
        <p:spPr>
          <a:xfrm>
            <a:off x="3605100" y="1854267"/>
            <a:ext cx="2354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3605249" y="2437300"/>
            <a:ext cx="23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5"/>
          </p:nvPr>
        </p:nvSpPr>
        <p:spPr>
          <a:xfrm>
            <a:off x="6265300" y="4823800"/>
            <a:ext cx="2354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6265300" y="5411871"/>
            <a:ext cx="23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7"/>
          </p:nvPr>
        </p:nvSpPr>
        <p:spPr>
          <a:xfrm>
            <a:off x="912467" y="4823797"/>
            <a:ext cx="23540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jalla One"/>
              <a:buNone/>
              <a:defRPr sz="3067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8"/>
          </p:nvPr>
        </p:nvSpPr>
        <p:spPr>
          <a:xfrm>
            <a:off x="912500" y="5411871"/>
            <a:ext cx="23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644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14ED09-763A-DF41-A5EB-C408EB2B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b="1" dirty="0"/>
              <a:t>bag hunter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25682-0DF4-0447-B02E-E63A129C1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Farfetch.com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Deep Learning Bags Brand Prediction App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Hermès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DEC331-9636-7C48-8FDF-10F72740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63603"/>
            <a:ext cx="10427677" cy="52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Gucci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85DA-FC8D-A340-B262-A2C3FB47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528311"/>
            <a:ext cx="10855569" cy="53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0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Louis Vuitton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B64019-74F3-D946-9FE1-40BF3E0B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41" y="1963271"/>
            <a:ext cx="11025359" cy="48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76" y="211201"/>
            <a:ext cx="10709564" cy="1485900"/>
          </a:xfrm>
        </p:spPr>
        <p:txBody>
          <a:bodyPr>
            <a:normAutofit/>
          </a:bodyPr>
          <a:lstStyle/>
          <a:p>
            <a:r>
              <a:rPr lang="en-US" dirty="0"/>
              <a:t>5 Brands Distribution            </a:t>
            </a:r>
            <a:br>
              <a:rPr lang="en-US" dirty="0"/>
            </a:br>
            <a:r>
              <a:rPr lang="en-US" dirty="0"/>
              <a:t>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9B8BE-3F99-3640-8788-4B5F04347662}"/>
              </a:ext>
            </a:extLst>
          </p:cNvPr>
          <p:cNvSpPr txBox="1"/>
          <p:nvPr/>
        </p:nvSpPr>
        <p:spPr>
          <a:xfrm>
            <a:off x="1505501" y="3848785"/>
            <a:ext cx="223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imbalance</a:t>
            </a:r>
          </a:p>
          <a:p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6677C21-6502-884B-938F-DF697E76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0" y="1376470"/>
            <a:ext cx="7969250" cy="52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1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C3654-F6CE-5740-92F8-3B31FCB3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6811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0289E65-D72C-0343-97B6-7ACD692C1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467" y="954516"/>
            <a:ext cx="11114523" cy="56240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1846C-E3EC-264E-95FE-79CE84922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974" y="5351201"/>
            <a:ext cx="1770559" cy="103583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76DD4BB-9C0F-7F41-9AE0-C6DCB81CC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791" y="1075709"/>
            <a:ext cx="2578100" cy="1625600"/>
          </a:xfrm>
          <a:prstGeom prst="rect">
            <a:avLst/>
          </a:prstGeom>
        </p:spPr>
      </p:pic>
      <p:pic>
        <p:nvPicPr>
          <p:cNvPr id="6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FA7647DF-79BC-6045-A91E-DBDB23CF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962" y="1120840"/>
            <a:ext cx="1816786" cy="3009051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FD82D15B-C85B-D44F-B24C-250BF9E9C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904" y="4642290"/>
            <a:ext cx="1513080" cy="47949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7DE80F9-EF74-E540-8FEB-546EB2993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777" y="1684018"/>
            <a:ext cx="2070100" cy="1130300"/>
          </a:xfrm>
          <a:prstGeom prst="rect">
            <a:avLst/>
          </a:prstGeom>
        </p:spPr>
      </p:pic>
      <p:pic>
        <p:nvPicPr>
          <p:cNvPr id="9" name="Picture 8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153E8FBE-73F3-FE47-85B8-9124BA866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7491" y="3486505"/>
            <a:ext cx="3365500" cy="1079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A56A6F-7286-ED4D-9772-D2A1117E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890" y="279400"/>
            <a:ext cx="5520206" cy="1485900"/>
          </a:xfrm>
        </p:spPr>
        <p:txBody>
          <a:bodyPr>
            <a:normAutofit/>
          </a:bodyPr>
          <a:lstStyle/>
          <a:p>
            <a:r>
              <a:rPr lang="en-US" dirty="0"/>
              <a:t>Tools &amp;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2A2C8-FB7F-E649-B74C-B100B4680E7A}"/>
              </a:ext>
            </a:extLst>
          </p:cNvPr>
          <p:cNvSpPr txBox="1"/>
          <p:nvPr/>
        </p:nvSpPr>
        <p:spPr>
          <a:xfrm>
            <a:off x="3730563" y="2064502"/>
            <a:ext cx="247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Bi-weekly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E6AF-E24A-0F43-A371-A5757250051F}"/>
              </a:ext>
            </a:extLst>
          </p:cNvPr>
          <p:cNvSpPr txBox="1"/>
          <p:nvPr/>
        </p:nvSpPr>
        <p:spPr>
          <a:xfrm>
            <a:off x="7304080" y="2054978"/>
            <a:ext cx="160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Quarterly      re-train model</a:t>
            </a:r>
          </a:p>
        </p:txBody>
      </p:sp>
    </p:spTree>
    <p:extLst>
      <p:ext uri="{BB962C8B-B14F-4D97-AF65-F5344CB8AC3E}">
        <p14:creationId xmlns:p14="http://schemas.microsoft.com/office/powerpoint/2010/main" val="4494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xfrm>
            <a:off x="1118854" y="608152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 Training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1"/>
          </p:nvPr>
        </p:nvSpPr>
        <p:spPr>
          <a:xfrm>
            <a:off x="8898918" y="1614729"/>
            <a:ext cx="2354000" cy="4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FF9300"/>
                </a:solidFill>
              </a:rPr>
              <a:t>OUTPUT</a:t>
            </a:r>
          </a:p>
        </p:txBody>
      </p:sp>
      <p:sp>
        <p:nvSpPr>
          <p:cNvPr id="410" name="Google Shape;410;p42"/>
          <p:cNvSpPr txBox="1">
            <a:spLocks noGrp="1"/>
          </p:cNvSpPr>
          <p:nvPr>
            <p:ph type="subTitle" idx="3"/>
          </p:nvPr>
        </p:nvSpPr>
        <p:spPr>
          <a:xfrm>
            <a:off x="3110045" y="1664946"/>
            <a:ext cx="3480868" cy="4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FF9300"/>
                </a:solidFill>
              </a:rPr>
              <a:t>FREEZE BASE LAYERS</a:t>
            </a:r>
          </a:p>
        </p:txBody>
      </p:sp>
      <p:sp>
        <p:nvSpPr>
          <p:cNvPr id="411" name="Google Shape;411;p42"/>
          <p:cNvSpPr txBox="1">
            <a:spLocks noGrp="1"/>
          </p:cNvSpPr>
          <p:nvPr>
            <p:ph type="subTitle" idx="4"/>
          </p:nvPr>
        </p:nvSpPr>
        <p:spPr>
          <a:xfrm>
            <a:off x="3358179" y="2158612"/>
            <a:ext cx="2984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Convolutional layers</a:t>
            </a:r>
          </a:p>
          <a:p>
            <a:pPr marL="0" indent="0"/>
            <a:r>
              <a:rPr lang="en-US" dirty="0"/>
              <a:t>untrainable during </a:t>
            </a:r>
          </a:p>
          <a:p>
            <a:pPr marL="0" indent="0"/>
            <a:r>
              <a:rPr lang="en-US" dirty="0"/>
              <a:t>gradient descent process</a:t>
            </a:r>
            <a:endParaRPr dirty="0"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5"/>
          </p:nvPr>
        </p:nvSpPr>
        <p:spPr>
          <a:xfrm>
            <a:off x="6263854" y="4419849"/>
            <a:ext cx="2354000" cy="4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FF9300"/>
                </a:solidFill>
              </a:rPr>
              <a:t>INPUT</a:t>
            </a:r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6"/>
          </p:nvPr>
        </p:nvSpPr>
        <p:spPr>
          <a:xfrm>
            <a:off x="6095967" y="4812316"/>
            <a:ext cx="3299040" cy="16045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Input shape = 150, 150, 3</a:t>
            </a:r>
            <a:br>
              <a:rPr lang="en-US" dirty="0"/>
            </a:br>
            <a:r>
              <a:rPr lang="en-US" dirty="0"/>
              <a:t>Base = VGG16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Flatten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Added 3 dense layers  ReLu Activation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dirty="0"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7"/>
          </p:nvPr>
        </p:nvSpPr>
        <p:spPr>
          <a:xfrm>
            <a:off x="950967" y="4419849"/>
            <a:ext cx="2354000" cy="4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2400" b="1" dirty="0">
                <a:solidFill>
                  <a:srgbClr val="FF9300"/>
                </a:solidFill>
              </a:rPr>
              <a:t>TRANSFER LEARNING</a:t>
            </a:r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8"/>
          </p:nvPr>
        </p:nvSpPr>
        <p:spPr>
          <a:xfrm>
            <a:off x="1118854" y="5373069"/>
            <a:ext cx="329904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dirty="0"/>
              <a:t>VGG16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exclude the top layers</a:t>
            </a:r>
            <a:endParaRPr dirty="0"/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2"/>
          </p:nvPr>
        </p:nvSpPr>
        <p:spPr>
          <a:xfrm>
            <a:off x="9071601" y="2079702"/>
            <a:ext cx="2678854" cy="12200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 dense layer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5 classes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Softmax Activation</a:t>
            </a:r>
            <a:endParaRPr dirty="0"/>
          </a:p>
        </p:txBody>
      </p:sp>
      <p:grpSp>
        <p:nvGrpSpPr>
          <p:cNvPr id="416" name="Google Shape;416;p42"/>
          <p:cNvGrpSpPr/>
          <p:nvPr/>
        </p:nvGrpSpPr>
        <p:grpSpPr>
          <a:xfrm>
            <a:off x="1620650" y="3277109"/>
            <a:ext cx="8950633" cy="937600"/>
            <a:chOff x="1215500" y="2694925"/>
            <a:chExt cx="6712975" cy="703200"/>
          </a:xfrm>
        </p:grpSpPr>
        <p:cxnSp>
          <p:nvCxnSpPr>
            <p:cNvPr id="417" name="Google Shape;417;p42"/>
            <p:cNvCxnSpPr>
              <a:stCxn id="418" idx="3"/>
              <a:endCxn id="419" idx="1"/>
            </p:cNvCxnSpPr>
            <p:nvPr/>
          </p:nvCxnSpPr>
          <p:spPr>
            <a:xfrm>
              <a:off x="1918700" y="3046525"/>
              <a:ext cx="1316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2"/>
            <p:cNvCxnSpPr>
              <a:stCxn id="419" idx="3"/>
              <a:endCxn id="421" idx="1"/>
            </p:cNvCxnSpPr>
            <p:nvPr/>
          </p:nvCxnSpPr>
          <p:spPr>
            <a:xfrm>
              <a:off x="3938175" y="3046525"/>
              <a:ext cx="129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2"/>
            <p:cNvCxnSpPr>
              <a:stCxn id="421" idx="3"/>
              <a:endCxn id="423" idx="1"/>
            </p:cNvCxnSpPr>
            <p:nvPr/>
          </p:nvCxnSpPr>
          <p:spPr>
            <a:xfrm>
              <a:off x="5933325" y="3046525"/>
              <a:ext cx="1292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" name="Google Shape;419;p42"/>
            <p:cNvSpPr/>
            <p:nvPr/>
          </p:nvSpPr>
          <p:spPr>
            <a:xfrm>
              <a:off x="3234975" y="2694925"/>
              <a:ext cx="703200" cy="70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26" name="Google Shape;426;p42"/>
            <p:cNvGrpSpPr/>
            <p:nvPr/>
          </p:nvGrpSpPr>
          <p:grpSpPr>
            <a:xfrm>
              <a:off x="7225275" y="2694925"/>
              <a:ext cx="703200" cy="703200"/>
              <a:chOff x="7225275" y="2694925"/>
              <a:chExt cx="703200" cy="703200"/>
            </a:xfrm>
          </p:grpSpPr>
          <p:sp>
            <p:nvSpPr>
              <p:cNvPr id="423" name="Google Shape;423;p42"/>
              <p:cNvSpPr/>
              <p:nvPr/>
            </p:nvSpPr>
            <p:spPr>
              <a:xfrm>
                <a:off x="7225275" y="2694925"/>
                <a:ext cx="703200" cy="703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7495601" y="3189794"/>
                <a:ext cx="25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27" y="1"/>
                      <a:pt x="0" y="158"/>
                      <a:pt x="0" y="347"/>
                    </a:cubicBezTo>
                    <a:cubicBezTo>
                      <a:pt x="0" y="536"/>
                      <a:pt x="127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62" y="158"/>
                      <a:pt x="505" y="1"/>
                      <a:pt x="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21" name="Google Shape;421;p42"/>
            <p:cNvSpPr/>
            <p:nvPr/>
          </p:nvSpPr>
          <p:spPr>
            <a:xfrm>
              <a:off x="5230125" y="2694925"/>
              <a:ext cx="703200" cy="70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1215500" y="2694925"/>
              <a:ext cx="703200" cy="70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38" name="Google Shape;9046;p67">
            <a:extLst>
              <a:ext uri="{FF2B5EF4-FFF2-40B4-BE49-F238E27FC236}">
                <a16:creationId xmlns:a16="http://schemas.microsoft.com/office/drawing/2014/main" id="{145958FF-25FF-A14A-B904-985B17970120}"/>
              </a:ext>
            </a:extLst>
          </p:cNvPr>
          <p:cNvSpPr/>
          <p:nvPr/>
        </p:nvSpPr>
        <p:spPr>
          <a:xfrm>
            <a:off x="1803038" y="3478934"/>
            <a:ext cx="576072" cy="530352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9" name="Google Shape;9465;p68">
            <a:extLst>
              <a:ext uri="{FF2B5EF4-FFF2-40B4-BE49-F238E27FC236}">
                <a16:creationId xmlns:a16="http://schemas.microsoft.com/office/drawing/2014/main" id="{73E3498D-AF01-9E4A-93CD-1EB7A35BA48B}"/>
              </a:ext>
            </a:extLst>
          </p:cNvPr>
          <p:cNvGrpSpPr/>
          <p:nvPr/>
        </p:nvGrpSpPr>
        <p:grpSpPr>
          <a:xfrm>
            <a:off x="4492496" y="3406582"/>
            <a:ext cx="576072" cy="530352"/>
            <a:chOff x="-26215025" y="1971025"/>
            <a:chExt cx="296175" cy="295375"/>
          </a:xfrm>
          <a:solidFill>
            <a:schemeClr val="bg1"/>
          </a:solidFill>
        </p:grpSpPr>
        <p:sp>
          <p:nvSpPr>
            <p:cNvPr id="40" name="Google Shape;9466;p68">
              <a:extLst>
                <a:ext uri="{FF2B5EF4-FFF2-40B4-BE49-F238E27FC236}">
                  <a16:creationId xmlns:a16="http://schemas.microsoft.com/office/drawing/2014/main" id="{82514C1D-4AE7-DF4C-B9E9-8FC5BCBF875B}"/>
                </a:ext>
              </a:extLst>
            </p:cNvPr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67;p68">
              <a:extLst>
                <a:ext uri="{FF2B5EF4-FFF2-40B4-BE49-F238E27FC236}">
                  <a16:creationId xmlns:a16="http://schemas.microsoft.com/office/drawing/2014/main" id="{DEBBCDA7-4477-CA45-B665-565DDEC04162}"/>
                </a:ext>
              </a:extLst>
            </p:cNvPr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68;p68">
              <a:extLst>
                <a:ext uri="{FF2B5EF4-FFF2-40B4-BE49-F238E27FC236}">
                  <a16:creationId xmlns:a16="http://schemas.microsoft.com/office/drawing/2014/main" id="{3B7BA0ED-6B56-A548-8749-6F3FDABC4565}"/>
                </a:ext>
              </a:extLst>
            </p:cNvPr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69;p68">
              <a:extLst>
                <a:ext uri="{FF2B5EF4-FFF2-40B4-BE49-F238E27FC236}">
                  <a16:creationId xmlns:a16="http://schemas.microsoft.com/office/drawing/2014/main" id="{8029DAFD-0809-594C-A1F5-6472163F43D2}"/>
                </a:ext>
              </a:extLst>
            </p:cNvPr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70;p68">
              <a:extLst>
                <a:ext uri="{FF2B5EF4-FFF2-40B4-BE49-F238E27FC236}">
                  <a16:creationId xmlns:a16="http://schemas.microsoft.com/office/drawing/2014/main" id="{08D4DFA0-9BFE-4B43-8CAE-EC38DE40F564}"/>
                </a:ext>
              </a:extLst>
            </p:cNvPr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71;p68">
              <a:extLst>
                <a:ext uri="{FF2B5EF4-FFF2-40B4-BE49-F238E27FC236}">
                  <a16:creationId xmlns:a16="http://schemas.microsoft.com/office/drawing/2014/main" id="{441FCBE2-DAB8-E64B-B92F-E5B479BC7C3C}"/>
                </a:ext>
              </a:extLst>
            </p:cNvPr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72;p68">
              <a:extLst>
                <a:ext uri="{FF2B5EF4-FFF2-40B4-BE49-F238E27FC236}">
                  <a16:creationId xmlns:a16="http://schemas.microsoft.com/office/drawing/2014/main" id="{6C0BA507-AC22-204B-8F9F-52169E0E012C}"/>
                </a:ext>
              </a:extLst>
            </p:cNvPr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73;p68">
              <a:extLst>
                <a:ext uri="{FF2B5EF4-FFF2-40B4-BE49-F238E27FC236}">
                  <a16:creationId xmlns:a16="http://schemas.microsoft.com/office/drawing/2014/main" id="{1E791D7F-D447-2C44-929F-CA000B93AD1C}"/>
                </a:ext>
              </a:extLst>
            </p:cNvPr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637;p69">
            <a:extLst>
              <a:ext uri="{FF2B5EF4-FFF2-40B4-BE49-F238E27FC236}">
                <a16:creationId xmlns:a16="http://schemas.microsoft.com/office/drawing/2014/main" id="{392B2E98-491B-E74B-9367-717879AF624D}"/>
              </a:ext>
            </a:extLst>
          </p:cNvPr>
          <p:cNvGrpSpPr/>
          <p:nvPr/>
        </p:nvGrpSpPr>
        <p:grpSpPr>
          <a:xfrm>
            <a:off x="7154347" y="3480629"/>
            <a:ext cx="576072" cy="530352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49" name="Google Shape;9638;p69">
              <a:extLst>
                <a:ext uri="{FF2B5EF4-FFF2-40B4-BE49-F238E27FC236}">
                  <a16:creationId xmlns:a16="http://schemas.microsoft.com/office/drawing/2014/main" id="{06DD01CA-EC2B-1E4E-A5A6-5CD3381F70B7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39;p69">
              <a:extLst>
                <a:ext uri="{FF2B5EF4-FFF2-40B4-BE49-F238E27FC236}">
                  <a16:creationId xmlns:a16="http://schemas.microsoft.com/office/drawing/2014/main" id="{E6BFEEE2-9FDD-5F46-98C6-BDD380FB7F49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40;p69">
              <a:extLst>
                <a:ext uri="{FF2B5EF4-FFF2-40B4-BE49-F238E27FC236}">
                  <a16:creationId xmlns:a16="http://schemas.microsoft.com/office/drawing/2014/main" id="{37BFDA34-177D-2E48-95F0-2A43371684F1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41;p69">
              <a:extLst>
                <a:ext uri="{FF2B5EF4-FFF2-40B4-BE49-F238E27FC236}">
                  <a16:creationId xmlns:a16="http://schemas.microsoft.com/office/drawing/2014/main" id="{C27B27CD-6B31-6D40-91EE-44AF8AEE753B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42;p69">
              <a:extLst>
                <a:ext uri="{FF2B5EF4-FFF2-40B4-BE49-F238E27FC236}">
                  <a16:creationId xmlns:a16="http://schemas.microsoft.com/office/drawing/2014/main" id="{3FF2D9F3-1C09-F546-83D6-93FF94D1A318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43;p69">
              <a:extLst>
                <a:ext uri="{FF2B5EF4-FFF2-40B4-BE49-F238E27FC236}">
                  <a16:creationId xmlns:a16="http://schemas.microsoft.com/office/drawing/2014/main" id="{5F7FF373-57D6-2C41-8237-F8BC2F9056FC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9830;p69">
            <a:extLst>
              <a:ext uri="{FF2B5EF4-FFF2-40B4-BE49-F238E27FC236}">
                <a16:creationId xmlns:a16="http://schemas.microsoft.com/office/drawing/2014/main" id="{9E1F0B7D-7422-794E-A8FC-9166C47C459E}"/>
              </a:ext>
            </a:extLst>
          </p:cNvPr>
          <p:cNvGrpSpPr/>
          <p:nvPr/>
        </p:nvGrpSpPr>
        <p:grpSpPr>
          <a:xfrm>
            <a:off x="9812890" y="3478934"/>
            <a:ext cx="576072" cy="530352"/>
            <a:chOff x="1413250" y="2680675"/>
            <a:chExt cx="297750" cy="297525"/>
          </a:xfrm>
          <a:solidFill>
            <a:schemeClr val="bg1"/>
          </a:solidFill>
        </p:grpSpPr>
        <p:sp>
          <p:nvSpPr>
            <p:cNvPr id="56" name="Google Shape;9831;p69">
              <a:extLst>
                <a:ext uri="{FF2B5EF4-FFF2-40B4-BE49-F238E27FC236}">
                  <a16:creationId xmlns:a16="http://schemas.microsoft.com/office/drawing/2014/main" id="{30A56F3A-9529-C14F-9F6A-72CEFF49FF84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32;p69">
              <a:extLst>
                <a:ext uri="{FF2B5EF4-FFF2-40B4-BE49-F238E27FC236}">
                  <a16:creationId xmlns:a16="http://schemas.microsoft.com/office/drawing/2014/main" id="{E3B4933F-764B-1F4E-AB1C-E11F272D2DAC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33;p69">
              <a:extLst>
                <a:ext uri="{FF2B5EF4-FFF2-40B4-BE49-F238E27FC236}">
                  <a16:creationId xmlns:a16="http://schemas.microsoft.com/office/drawing/2014/main" id="{0C57E393-DA3E-3B45-A561-3916EEA2BC2B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34;p69">
              <a:extLst>
                <a:ext uri="{FF2B5EF4-FFF2-40B4-BE49-F238E27FC236}">
                  <a16:creationId xmlns:a16="http://schemas.microsoft.com/office/drawing/2014/main" id="{6C9DF063-D5AC-D940-A91D-8B7CA36D4073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607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1AC4-4FEC-A747-AF25-317B26D3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11734"/>
            <a:ext cx="10725912" cy="1485900"/>
          </a:xfrm>
        </p:spPr>
        <p:txBody>
          <a:bodyPr/>
          <a:lstStyle/>
          <a:p>
            <a:r>
              <a:rPr lang="en-US" dirty="0"/>
              <a:t>Model Result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1C11D2-B203-0540-BA1E-5CAA7BC9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1421" y="1613195"/>
            <a:ext cx="7755293" cy="48385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5FE68-A22A-0F4A-B971-9AD3AD416D36}"/>
              </a:ext>
            </a:extLst>
          </p:cNvPr>
          <p:cNvSpPr txBox="1"/>
          <p:nvPr/>
        </p:nvSpPr>
        <p:spPr>
          <a:xfrm>
            <a:off x="1441967" y="3390601"/>
            <a:ext cx="1917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9300"/>
                </a:solidFill>
                <a:latin typeface="+mj-lt"/>
                <a:ea typeface="+mj-ea"/>
                <a:cs typeface="+mj-cs"/>
                <a:sym typeface="Fjalla One"/>
              </a:rPr>
              <a:t>Accuracy   78%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B8268-45DF-F847-AE28-E8C33E7759C8}"/>
              </a:ext>
            </a:extLst>
          </p:cNvPr>
          <p:cNvSpPr/>
          <p:nvPr/>
        </p:nvSpPr>
        <p:spPr>
          <a:xfrm>
            <a:off x="4595854" y="3641697"/>
            <a:ext cx="620202" cy="575027"/>
          </a:xfrm>
          <a:prstGeom prst="ellipse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C3654-F6CE-5740-92F8-3B31FCB3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35291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EB85-6F83-B44B-B752-1408E483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6291"/>
            <a:ext cx="9601200" cy="1485900"/>
          </a:xfrm>
        </p:spPr>
        <p:txBody>
          <a:bodyPr/>
          <a:lstStyle/>
          <a:p>
            <a:r>
              <a:rPr lang="en-US" b="1" dirty="0"/>
              <a:t>App Demo </a:t>
            </a:r>
            <a:r>
              <a:rPr lang="en-US" b="1" dirty="0">
                <a:solidFill>
                  <a:srgbClr val="FF9300"/>
                </a:solidFill>
              </a:rPr>
              <a:t>Predicted Correctly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Graphic 4" descr="Smiling face outline with solid fill">
            <a:extLst>
              <a:ext uri="{FF2B5EF4-FFF2-40B4-BE49-F238E27FC236}">
                <a16:creationId xmlns:a16="http://schemas.microsoft.com/office/drawing/2014/main" id="{C11A75B5-4747-F740-A7DE-309E6E626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400" y="548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9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C3654-F6CE-5740-92F8-3B31FCB3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4773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D546D-5C5D-8243-AA37-71947CE44F5F}"/>
              </a:ext>
            </a:extLst>
          </p:cNvPr>
          <p:cNvSpPr txBox="1">
            <a:spLocks/>
          </p:cNvSpPr>
          <p:nvPr/>
        </p:nvSpPr>
        <p:spPr>
          <a:xfrm>
            <a:off x="1380744" y="30532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App Demo </a:t>
            </a:r>
            <a:r>
              <a:rPr lang="en-US" b="1" dirty="0">
                <a:solidFill>
                  <a:srgbClr val="FF9300"/>
                </a:solidFill>
              </a:rPr>
              <a:t>Predicted Incorrectly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3" name="Graphic 2" descr="Sad face outline with solid fill">
            <a:extLst>
              <a:ext uri="{FF2B5EF4-FFF2-40B4-BE49-F238E27FC236}">
                <a16:creationId xmlns:a16="http://schemas.microsoft.com/office/drawing/2014/main" id="{45604F24-5491-A14B-83FE-011932A6A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9700" y="1338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1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C3654-F6CE-5740-92F8-3B31FCB3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9014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8464-549D-8B48-9E4F-4E833C0B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0294A20-1BE3-41D5-8DD0-4111ED2D3F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033975"/>
              </p:ext>
            </p:extLst>
          </p:nvPr>
        </p:nvGraphicFramePr>
        <p:xfrm>
          <a:off x="1371600" y="1867382"/>
          <a:ext cx="10307256" cy="430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806EAE-E6C5-A640-9383-0ADC9E1DADFA}"/>
              </a:ext>
            </a:extLst>
          </p:cNvPr>
          <p:cNvSpPr txBox="1"/>
          <p:nvPr/>
        </p:nvSpPr>
        <p:spPr>
          <a:xfrm>
            <a:off x="3313355" y="24312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23705C-EA96-CA4B-A63F-00545FB2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BC03D-287A-A546-A09E-B35F3C3134D3}"/>
              </a:ext>
            </a:extLst>
          </p:cNvPr>
          <p:cNvSpPr/>
          <p:nvPr/>
        </p:nvSpPr>
        <p:spPr>
          <a:xfrm>
            <a:off x="4824005" y="3989482"/>
            <a:ext cx="2562931" cy="829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9F49F-0E92-844C-88BA-8B48C2C7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49" y="4148034"/>
            <a:ext cx="550050" cy="550050"/>
          </a:xfrm>
          <a:prstGeom prst="rect">
            <a:avLst/>
          </a:prstGeom>
        </p:spPr>
      </p:pic>
      <p:sp>
        <p:nvSpPr>
          <p:cNvPr id="18" name="Google Shape;3030;p53">
            <a:extLst>
              <a:ext uri="{FF2B5EF4-FFF2-40B4-BE49-F238E27FC236}">
                <a16:creationId xmlns:a16="http://schemas.microsoft.com/office/drawing/2014/main" id="{F3BC8CE3-4738-8B46-8576-5DAE93AEA6AE}"/>
              </a:ext>
            </a:extLst>
          </p:cNvPr>
          <p:cNvSpPr txBox="1"/>
          <p:nvPr/>
        </p:nvSpPr>
        <p:spPr>
          <a:xfrm>
            <a:off x="5936093" y="4375521"/>
            <a:ext cx="935842" cy="40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2000" b="1" dirty="0">
                <a:solidFill>
                  <a:schemeClr val="tx1"/>
                </a:solidFill>
                <a:latin typeface="Fira Sans"/>
                <a:sym typeface="Roboto"/>
              </a:rPr>
              <a:t>SYNYC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1399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941D7F-3F7B-814B-AA27-E8550821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8996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1AC4-4FEC-A747-AF25-317B26D3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11734"/>
            <a:ext cx="9601200" cy="1485900"/>
          </a:xfrm>
        </p:spPr>
        <p:txBody>
          <a:bodyPr/>
          <a:lstStyle/>
          <a:p>
            <a:r>
              <a:rPr lang="en-US" dirty="0"/>
              <a:t>model predict </a:t>
            </a:r>
            <a:br>
              <a:rPr lang="en-US" dirty="0"/>
            </a:br>
            <a:r>
              <a:rPr lang="en-US" dirty="0"/>
              <a:t>outcome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1C11D2-B203-0540-BA1E-5CAA7BC9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45" y="2749176"/>
            <a:ext cx="5740348" cy="35814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D0FBC89-A94F-034B-AF4A-2014EB2C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37" y="202545"/>
            <a:ext cx="5902886" cy="2619096"/>
          </a:xfrm>
          <a:prstGeom prst="rect">
            <a:avLst/>
          </a:prstGeom>
        </p:spPr>
      </p:pic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1488BC4-AB4F-BC40-B47C-EEEEEAA8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65" y="3561753"/>
            <a:ext cx="5479985" cy="23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bulldog on the street">
            <a:extLst>
              <a:ext uri="{FF2B5EF4-FFF2-40B4-BE49-F238E27FC236}">
                <a16:creationId xmlns:a16="http://schemas.microsoft.com/office/drawing/2014/main" id="{B12AD954-1F24-4068-A49E-31FE52F4F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4ED09-763A-DF41-A5EB-C408EB2B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bag hunter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25682-0DF4-0447-B02E-E63A129C1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191B0E"/>
                </a:solidFill>
              </a:rPr>
              <a:t>Farfetch.com</a:t>
            </a:r>
            <a:endParaRPr lang="en-US" dirty="0">
              <a:solidFill>
                <a:srgbClr val="191B0E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191B0E"/>
                </a:solidFill>
              </a:rPr>
              <a:t>Deep Learning Bags Brand Prediction App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8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199;p35">
            <a:extLst>
              <a:ext uri="{FF2B5EF4-FFF2-40B4-BE49-F238E27FC236}">
                <a16:creationId xmlns:a16="http://schemas.microsoft.com/office/drawing/2014/main" id="{9EE335AC-E289-F44D-BE64-5955B23CF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/>
              <a:t>WHAT ARE </a:t>
            </a:r>
            <a:r>
              <a:rPr lang="en-US" b="1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rgbClr val="FF9300"/>
                </a:solidFill>
              </a:rPr>
              <a:t> WORKING ON</a:t>
            </a:r>
          </a:p>
        </p:txBody>
      </p:sp>
      <p:sp>
        <p:nvSpPr>
          <p:cNvPr id="5" name="Google Shape;19195;p35">
            <a:extLst>
              <a:ext uri="{FF2B5EF4-FFF2-40B4-BE49-F238E27FC236}">
                <a16:creationId xmlns:a16="http://schemas.microsoft.com/office/drawing/2014/main" id="{0A7AB3B6-123A-3244-8A24-6922A29FBE58}"/>
              </a:ext>
            </a:extLst>
          </p:cNvPr>
          <p:cNvSpPr txBox="1">
            <a:spLocks/>
          </p:cNvSpPr>
          <p:nvPr/>
        </p:nvSpPr>
        <p:spPr>
          <a:xfrm>
            <a:off x="2066539" y="3263651"/>
            <a:ext cx="2565400" cy="4619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ctr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1pPr>
            <a:lvl2pPr marL="914400" lvl="1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2pPr>
            <a:lvl3pPr marL="1371600" lvl="2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3pPr>
            <a:lvl4pPr marL="1828800" lvl="3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4pPr>
            <a:lvl5pPr marL="2286000" lvl="4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5pPr>
            <a:lvl6pPr marL="2743200" lvl="5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6pPr>
            <a:lvl7pPr marL="3200400" lvl="6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7pPr>
            <a:lvl8pPr marL="3657600" lvl="7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8pPr>
            <a:lvl9pPr marL="4114800" lvl="8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Needs</a:t>
            </a:r>
          </a:p>
          <a:p>
            <a:endParaRPr lang="en-US" dirty="0"/>
          </a:p>
        </p:txBody>
      </p:sp>
      <p:sp>
        <p:nvSpPr>
          <p:cNvPr id="6" name="Google Shape;19196;p35">
            <a:extLst>
              <a:ext uri="{FF2B5EF4-FFF2-40B4-BE49-F238E27FC236}">
                <a16:creationId xmlns:a16="http://schemas.microsoft.com/office/drawing/2014/main" id="{88FD322F-93D3-5048-8982-FBD2DD0A647E}"/>
              </a:ext>
            </a:extLst>
          </p:cNvPr>
          <p:cNvSpPr txBox="1">
            <a:spLocks/>
          </p:cNvSpPr>
          <p:nvPr/>
        </p:nvSpPr>
        <p:spPr>
          <a:xfrm>
            <a:off x="1980083" y="3921810"/>
            <a:ext cx="2747963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i="1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i="1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i="1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i="1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84048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67" b="0" baseline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Online retailers         Mass products           Time Consuming</a:t>
            </a:r>
          </a:p>
          <a:p>
            <a:pPr marL="0" indent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Google Shape;19197;p35">
            <a:extLst>
              <a:ext uri="{FF2B5EF4-FFF2-40B4-BE49-F238E27FC236}">
                <a16:creationId xmlns:a16="http://schemas.microsoft.com/office/drawing/2014/main" id="{36E9D262-7BD0-6342-8668-46FACE0609E9}"/>
              </a:ext>
            </a:extLst>
          </p:cNvPr>
          <p:cNvSpPr txBox="1">
            <a:spLocks/>
          </p:cNvSpPr>
          <p:nvPr/>
        </p:nvSpPr>
        <p:spPr>
          <a:xfrm>
            <a:off x="4841210" y="3966862"/>
            <a:ext cx="274955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Can it identify the bag’s brand                    by image?</a:t>
            </a:r>
          </a:p>
        </p:txBody>
      </p:sp>
      <p:sp>
        <p:nvSpPr>
          <p:cNvPr id="8" name="Google Shape;19198;p35">
            <a:extLst>
              <a:ext uri="{FF2B5EF4-FFF2-40B4-BE49-F238E27FC236}">
                <a16:creationId xmlns:a16="http://schemas.microsoft.com/office/drawing/2014/main" id="{41902ADB-2C8C-A244-93A5-B7357C2275EA}"/>
              </a:ext>
            </a:extLst>
          </p:cNvPr>
          <p:cNvSpPr txBox="1">
            <a:spLocks/>
          </p:cNvSpPr>
          <p:nvPr/>
        </p:nvSpPr>
        <p:spPr>
          <a:xfrm>
            <a:off x="7857684" y="3912521"/>
            <a:ext cx="2626236" cy="28619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Deep Learning,               Cloud Computing,          Data Pipeline                      </a:t>
            </a:r>
          </a:p>
          <a:p>
            <a:pPr marL="0" indent="0" algn="ctr">
              <a:buNone/>
            </a:pPr>
            <a:r>
              <a:rPr lang="en-US" dirty="0"/>
              <a:t>       </a:t>
            </a:r>
          </a:p>
          <a:p>
            <a:pPr marL="0" indent="0" algn="ctr">
              <a:buNone/>
            </a:pPr>
            <a:r>
              <a:rPr lang="en-US" dirty="0"/>
              <a:t>                                   </a:t>
            </a:r>
          </a:p>
          <a:p>
            <a:pPr marL="0" indent="0" algn="ctr">
              <a:buNone/>
            </a:pPr>
            <a:r>
              <a:rPr lang="en-US" dirty="0"/>
              <a:t>Images Classification app</a:t>
            </a:r>
          </a:p>
        </p:txBody>
      </p:sp>
      <p:sp>
        <p:nvSpPr>
          <p:cNvPr id="10" name="Google Shape;19200;p35">
            <a:extLst>
              <a:ext uri="{FF2B5EF4-FFF2-40B4-BE49-F238E27FC236}">
                <a16:creationId xmlns:a16="http://schemas.microsoft.com/office/drawing/2014/main" id="{0DB685C5-C7EF-074F-B78D-21B8C54427E9}"/>
              </a:ext>
            </a:extLst>
          </p:cNvPr>
          <p:cNvSpPr/>
          <p:nvPr/>
        </p:nvSpPr>
        <p:spPr>
          <a:xfrm>
            <a:off x="5826623" y="2473090"/>
            <a:ext cx="628628" cy="631893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" name="Google Shape;19201;p35">
            <a:extLst>
              <a:ext uri="{FF2B5EF4-FFF2-40B4-BE49-F238E27FC236}">
                <a16:creationId xmlns:a16="http://schemas.microsoft.com/office/drawing/2014/main" id="{D5CECD80-4DB7-5F4F-8008-FB0152D8082B}"/>
              </a:ext>
            </a:extLst>
          </p:cNvPr>
          <p:cNvGrpSpPr/>
          <p:nvPr/>
        </p:nvGrpSpPr>
        <p:grpSpPr>
          <a:xfrm>
            <a:off x="3020894" y="2473363"/>
            <a:ext cx="632229" cy="631348"/>
            <a:chOff x="5053900" y="2021500"/>
            <a:chExt cx="483750" cy="483125"/>
          </a:xfrm>
        </p:grpSpPr>
        <p:sp>
          <p:nvSpPr>
            <p:cNvPr id="12" name="Google Shape;19202;p35">
              <a:extLst>
                <a:ext uri="{FF2B5EF4-FFF2-40B4-BE49-F238E27FC236}">
                  <a16:creationId xmlns:a16="http://schemas.microsoft.com/office/drawing/2014/main" id="{FE20D4BF-0C2C-8A4B-B46A-237BC0318698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19203;p35">
              <a:extLst>
                <a:ext uri="{FF2B5EF4-FFF2-40B4-BE49-F238E27FC236}">
                  <a16:creationId xmlns:a16="http://schemas.microsoft.com/office/drawing/2014/main" id="{1E48BAC6-B631-BB45-B7D5-64EA45C98D00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19204;p35">
              <a:extLst>
                <a:ext uri="{FF2B5EF4-FFF2-40B4-BE49-F238E27FC236}">
                  <a16:creationId xmlns:a16="http://schemas.microsoft.com/office/drawing/2014/main" id="{91D2A8C2-979F-524B-A775-23BC05373F49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19205;p35">
              <a:extLst>
                <a:ext uri="{FF2B5EF4-FFF2-40B4-BE49-F238E27FC236}">
                  <a16:creationId xmlns:a16="http://schemas.microsoft.com/office/drawing/2014/main" id="{BEEDE16D-82D5-804D-9282-8DD0933D74EC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19206;p35">
              <a:extLst>
                <a:ext uri="{FF2B5EF4-FFF2-40B4-BE49-F238E27FC236}">
                  <a16:creationId xmlns:a16="http://schemas.microsoft.com/office/drawing/2014/main" id="{5C57A06B-9923-414E-95B3-A5A80A9EE2BD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19207;p35">
              <a:extLst>
                <a:ext uri="{FF2B5EF4-FFF2-40B4-BE49-F238E27FC236}">
                  <a16:creationId xmlns:a16="http://schemas.microsoft.com/office/drawing/2014/main" id="{019C2765-1C3D-9747-BF65-2BB244C8134B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19208;p35">
              <a:extLst>
                <a:ext uri="{FF2B5EF4-FFF2-40B4-BE49-F238E27FC236}">
                  <a16:creationId xmlns:a16="http://schemas.microsoft.com/office/drawing/2014/main" id="{198B9054-330B-B74D-ACDD-D7629CA2B991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19209;p35">
              <a:extLst>
                <a:ext uri="{FF2B5EF4-FFF2-40B4-BE49-F238E27FC236}">
                  <a16:creationId xmlns:a16="http://schemas.microsoft.com/office/drawing/2014/main" id="{90A5FE0B-3BF8-F046-B3EE-9C1AFAEDA9CD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19210;p35">
            <a:extLst>
              <a:ext uri="{FF2B5EF4-FFF2-40B4-BE49-F238E27FC236}">
                <a16:creationId xmlns:a16="http://schemas.microsoft.com/office/drawing/2014/main" id="{EA74624F-56FA-1B48-B14E-0E8F0D8C7EB6}"/>
              </a:ext>
            </a:extLst>
          </p:cNvPr>
          <p:cNvGrpSpPr/>
          <p:nvPr/>
        </p:nvGrpSpPr>
        <p:grpSpPr>
          <a:xfrm>
            <a:off x="8695340" y="2473396"/>
            <a:ext cx="640201" cy="631315"/>
            <a:chOff x="2079300" y="4399325"/>
            <a:chExt cx="489850" cy="483100"/>
          </a:xfrm>
        </p:grpSpPr>
        <p:sp>
          <p:nvSpPr>
            <p:cNvPr id="21" name="Google Shape;19211;p35">
              <a:extLst>
                <a:ext uri="{FF2B5EF4-FFF2-40B4-BE49-F238E27FC236}">
                  <a16:creationId xmlns:a16="http://schemas.microsoft.com/office/drawing/2014/main" id="{5728DD9A-9970-E841-82CF-BD23229D1990}"/>
                </a:ext>
              </a:extLst>
            </p:cNvPr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2" name="Google Shape;19212;p35">
              <a:extLst>
                <a:ext uri="{FF2B5EF4-FFF2-40B4-BE49-F238E27FC236}">
                  <a16:creationId xmlns:a16="http://schemas.microsoft.com/office/drawing/2014/main" id="{E6351F87-D88B-3B46-9C3A-CDD6BAAC445D}"/>
                </a:ext>
              </a:extLst>
            </p:cNvPr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36" name="Google Shape;19195;p35">
            <a:extLst>
              <a:ext uri="{FF2B5EF4-FFF2-40B4-BE49-F238E27FC236}">
                <a16:creationId xmlns:a16="http://schemas.microsoft.com/office/drawing/2014/main" id="{AB0511BD-03E5-6549-A6B7-1E1FCE46A35C}"/>
              </a:ext>
            </a:extLst>
          </p:cNvPr>
          <p:cNvSpPr txBox="1">
            <a:spLocks/>
          </p:cNvSpPr>
          <p:nvPr/>
        </p:nvSpPr>
        <p:spPr>
          <a:xfrm>
            <a:off x="4864100" y="3263651"/>
            <a:ext cx="2565400" cy="4619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ctr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1pPr>
            <a:lvl2pPr marL="914400" lvl="1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2pPr>
            <a:lvl3pPr marL="1371600" lvl="2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3pPr>
            <a:lvl4pPr marL="1828800" lvl="3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4pPr>
            <a:lvl5pPr marL="2286000" lvl="4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5pPr>
            <a:lvl6pPr marL="2743200" lvl="5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6pPr>
            <a:lvl7pPr marL="3200400" lvl="6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7pPr>
            <a:lvl8pPr marL="3657600" lvl="7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8pPr>
            <a:lvl9pPr marL="4114800" lvl="8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Question</a:t>
            </a:r>
          </a:p>
          <a:p>
            <a:endParaRPr lang="en-US" dirty="0"/>
          </a:p>
        </p:txBody>
      </p:sp>
      <p:sp>
        <p:nvSpPr>
          <p:cNvPr id="37" name="Google Shape;19195;p35">
            <a:extLst>
              <a:ext uri="{FF2B5EF4-FFF2-40B4-BE49-F238E27FC236}">
                <a16:creationId xmlns:a16="http://schemas.microsoft.com/office/drawing/2014/main" id="{12933AD7-899F-1D4E-A829-BE00341C0263}"/>
              </a:ext>
            </a:extLst>
          </p:cNvPr>
          <p:cNvSpPr txBox="1">
            <a:spLocks/>
          </p:cNvSpPr>
          <p:nvPr/>
        </p:nvSpPr>
        <p:spPr>
          <a:xfrm>
            <a:off x="7764760" y="3263651"/>
            <a:ext cx="2565400" cy="4619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ctr" defTabSz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1pPr>
            <a:lvl2pPr marL="914400" lvl="1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2pPr>
            <a:lvl3pPr marL="1371600" lvl="2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3pPr>
            <a:lvl4pPr marL="1828800" lvl="3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4pPr>
            <a:lvl5pPr marL="2286000" lvl="4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5pPr>
            <a:lvl6pPr marL="2743200" lvl="5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6pPr>
            <a:lvl7pPr marL="3200400" lvl="6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7pPr>
            <a:lvl8pPr marL="3657600" lvl="7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i="1" baseline="0">
                <a:solidFill>
                  <a:schemeClr val="tx2"/>
                </a:solidFill>
              </a:defRPr>
            </a:lvl8pPr>
            <a:lvl9pPr marL="4114800" lvl="8" indent="-384048" algn="ctr" defTabSz="91440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667" b="1" baseline="0"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Goal</a:t>
            </a:r>
          </a:p>
          <a:p>
            <a:endParaRPr lang="en-US" sz="2000" dirty="0"/>
          </a:p>
        </p:txBody>
      </p:sp>
      <p:pic>
        <p:nvPicPr>
          <p:cNvPr id="2050" name="Picture 2" descr="Arrow Icons - Download Free Vector Icons | Noun Project">
            <a:extLst>
              <a:ext uri="{FF2B5EF4-FFF2-40B4-BE49-F238E27FC236}">
                <a16:creationId xmlns:a16="http://schemas.microsoft.com/office/drawing/2014/main" id="{77045E2A-2ECB-2D4B-9B3B-E18020FB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96" y="3238251"/>
            <a:ext cx="558146" cy="5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rrow Icons - Download Free Vector Icons | Noun Project">
            <a:extLst>
              <a:ext uri="{FF2B5EF4-FFF2-40B4-BE49-F238E27FC236}">
                <a16:creationId xmlns:a16="http://schemas.microsoft.com/office/drawing/2014/main" id="{69632F11-1F03-3F43-AFDA-1520DE40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88" y="3263651"/>
            <a:ext cx="558146" cy="55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Arrow Icons - Download Free Vector Icons | Noun Project">
            <a:extLst>
              <a:ext uri="{FF2B5EF4-FFF2-40B4-BE49-F238E27FC236}">
                <a16:creationId xmlns:a16="http://schemas.microsoft.com/office/drawing/2014/main" id="{60F02EA0-4716-474F-992B-CF8AA6BD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76361" y="5219236"/>
            <a:ext cx="574521" cy="5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>
            <a:extLst>
              <a:ext uri="{FF2B5EF4-FFF2-40B4-BE49-F238E27FC236}">
                <a16:creationId xmlns:a16="http://schemas.microsoft.com/office/drawing/2014/main" id="{48073FAA-0925-F74C-A835-68CF3414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FARFETCH</a:t>
            </a:r>
          </a:p>
        </p:txBody>
      </p:sp>
      <p:sp>
        <p:nvSpPr>
          <p:cNvPr id="67" name="Content Placeholder 8">
            <a:extLst>
              <a:ext uri="{FF2B5EF4-FFF2-40B4-BE49-F238E27FC236}">
                <a16:creationId xmlns:a16="http://schemas.microsoft.com/office/drawing/2014/main" id="{718656D0-C363-4502-8668-C17B51135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882" y="2303930"/>
            <a:ext cx="4186518" cy="3581400"/>
          </a:xfrm>
        </p:spPr>
        <p:txBody>
          <a:bodyPr>
            <a:normAutofit/>
          </a:bodyPr>
          <a:lstStyle/>
          <a:p>
            <a:r>
              <a:rPr lang="en-US" dirty="0"/>
              <a:t>UK luxury retail company</a:t>
            </a:r>
          </a:p>
          <a:p>
            <a:r>
              <a:rPr lang="en-US" dirty="0"/>
              <a:t>Founded in 2007</a:t>
            </a:r>
          </a:p>
          <a:p>
            <a:r>
              <a:rPr lang="en-US" dirty="0"/>
              <a:t>Global platform </a:t>
            </a:r>
          </a:p>
          <a:p>
            <a:r>
              <a:rPr lang="en-US" dirty="0"/>
              <a:t>Sells over 700 boutiques brands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group of people standing in front of a building with flags&#10;&#10;Description automatically generated with low confidence">
            <a:extLst>
              <a:ext uri="{FF2B5EF4-FFF2-40B4-BE49-F238E27FC236}">
                <a16:creationId xmlns:a16="http://schemas.microsoft.com/office/drawing/2014/main" id="{70472EF8-7A50-D149-A558-E49C11C9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88010"/>
            <a:ext cx="6517065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FEF9-6F11-F046-AC44-1F992179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FARFETCH.com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EC72E8-2EBB-8B4A-98A9-F6E9927A9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2361" y="1612699"/>
            <a:ext cx="9490439" cy="5245301"/>
          </a:xfrm>
        </p:spPr>
      </p:pic>
    </p:spTree>
    <p:extLst>
      <p:ext uri="{BB962C8B-B14F-4D97-AF65-F5344CB8AC3E}">
        <p14:creationId xmlns:p14="http://schemas.microsoft.com/office/powerpoint/2010/main" val="240475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C3654-F6CE-5740-92F8-3B31FCB3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8854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AF1B-1F87-5545-A84A-DBF677C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Acquisition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6B801A7-BD8F-47FD-9DD8-31E9455A0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291559"/>
              </p:ext>
            </p:extLst>
          </p:nvPr>
        </p:nvGraphicFramePr>
        <p:xfrm>
          <a:off x="1506071" y="1966437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0F4242-743F-B649-8F45-926F4B5CC202}"/>
              </a:ext>
            </a:extLst>
          </p:cNvPr>
          <p:cNvSpPr txBox="1"/>
          <p:nvPr/>
        </p:nvSpPr>
        <p:spPr>
          <a:xfrm>
            <a:off x="8084592" y="5153300"/>
            <a:ext cx="4200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size</a:t>
            </a:r>
            <a:r>
              <a:rPr lang="en-US" dirty="0"/>
              <a:t>   400,000 (all products)</a:t>
            </a:r>
          </a:p>
          <a:p>
            <a:r>
              <a:rPr lang="zh-TW" altLang="en-US" dirty="0"/>
              <a:t>                         </a:t>
            </a:r>
            <a:r>
              <a:rPr lang="en-US" dirty="0"/>
              <a:t>↓</a:t>
            </a:r>
          </a:p>
          <a:p>
            <a:r>
              <a:rPr lang="en-US" dirty="0"/>
              <a:t>                   21,000   (all 669 bag brands)</a:t>
            </a:r>
          </a:p>
          <a:p>
            <a:r>
              <a:rPr lang="zh-TW" altLang="en-US" dirty="0"/>
              <a:t>                         </a:t>
            </a:r>
            <a:r>
              <a:rPr lang="en-US" dirty="0"/>
              <a:t>↓</a:t>
            </a:r>
          </a:p>
          <a:p>
            <a:r>
              <a:rPr lang="en-US" b="1" dirty="0"/>
              <a:t>                    1,670    (Top 5 bag brands)</a:t>
            </a:r>
          </a:p>
        </p:txBody>
      </p:sp>
    </p:spTree>
    <p:extLst>
      <p:ext uri="{BB962C8B-B14F-4D97-AF65-F5344CB8AC3E}">
        <p14:creationId xmlns:p14="http://schemas.microsoft.com/office/powerpoint/2010/main" val="9270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YSL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14AB-3678-634C-B85E-B131113AC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– webscrap</a:t>
            </a:r>
          </a:p>
          <a:p>
            <a:r>
              <a:rPr lang="en-US" dirty="0"/>
              <a:t>Bag sections : BAGS REAL PICTURES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1841066-BCA1-114E-83E2-4B2DBD3E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93" y="1618268"/>
            <a:ext cx="10856307" cy="52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8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C03D-27B4-8C49-8BCE-D4741BCB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Prada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180115-2E9F-0247-854D-0612F705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36" y="1723291"/>
            <a:ext cx="11093764" cy="51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94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10463</TotalTime>
  <Words>325</Words>
  <Application>Microsoft Macintosh PowerPoint</Application>
  <PresentationFormat>Widescreen</PresentationFormat>
  <Paragraphs>130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Fira Sans</vt:lpstr>
      <vt:lpstr>Fjalla One</vt:lpstr>
      <vt:lpstr>Franklin Gothic Book</vt:lpstr>
      <vt:lpstr>Crop</vt:lpstr>
      <vt:lpstr>bag hunter</vt:lpstr>
      <vt:lpstr>Intro</vt:lpstr>
      <vt:lpstr>WHAT ARE WE WORKING ON</vt:lpstr>
      <vt:lpstr>FARFETCH</vt:lpstr>
      <vt:lpstr>FARFETCH.com</vt:lpstr>
      <vt:lpstr>DATA</vt:lpstr>
      <vt:lpstr>Data Acquisition</vt:lpstr>
      <vt:lpstr>YSL </vt:lpstr>
      <vt:lpstr>Prada </vt:lpstr>
      <vt:lpstr>Hermès </vt:lpstr>
      <vt:lpstr>Gucci </vt:lpstr>
      <vt:lpstr>Louis Vuitton </vt:lpstr>
      <vt:lpstr>5 Brands Distribution                                           </vt:lpstr>
      <vt:lpstr>Approach</vt:lpstr>
      <vt:lpstr>Tools &amp; Workflow</vt:lpstr>
      <vt:lpstr>Model Training</vt:lpstr>
      <vt:lpstr>Model Result</vt:lpstr>
      <vt:lpstr>Deployment</vt:lpstr>
      <vt:lpstr>App Demo Predicted Correctly   </vt:lpstr>
      <vt:lpstr>PowerPoint Presentation</vt:lpstr>
      <vt:lpstr>Future WORK</vt:lpstr>
      <vt:lpstr>Future Work</vt:lpstr>
      <vt:lpstr>THANK YOU</vt:lpstr>
      <vt:lpstr>APPENDIX</vt:lpstr>
      <vt:lpstr>model predict  outcome</vt:lpstr>
      <vt:lpstr>bag hunter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S</dc:creator>
  <cp:lastModifiedBy>Yang S</cp:lastModifiedBy>
  <cp:revision>195</cp:revision>
  <dcterms:created xsi:type="dcterms:W3CDTF">2021-08-17T06:38:43Z</dcterms:created>
  <dcterms:modified xsi:type="dcterms:W3CDTF">2021-09-01T23:15:29Z</dcterms:modified>
</cp:coreProperties>
</file>